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05"/>
  </p:notesMasterIdLst>
  <p:sldIdLst>
    <p:sldId id="257" r:id="rId2"/>
    <p:sldId id="2134808446" r:id="rId3"/>
    <p:sldId id="2147482839" r:id="rId4"/>
    <p:sldId id="2134805475" r:id="rId5"/>
    <p:sldId id="2134808443" r:id="rId6"/>
    <p:sldId id="2134805155" r:id="rId7"/>
    <p:sldId id="2134805393" r:id="rId8"/>
    <p:sldId id="2147482513" r:id="rId9"/>
    <p:sldId id="2147482472" r:id="rId10"/>
    <p:sldId id="2134805394" r:id="rId11"/>
    <p:sldId id="2134805395" r:id="rId12"/>
    <p:sldId id="2147482473" r:id="rId13"/>
    <p:sldId id="2147482525" r:id="rId14"/>
    <p:sldId id="2147482825" r:id="rId15"/>
    <p:sldId id="2147482824" r:id="rId16"/>
    <p:sldId id="2147482676" r:id="rId17"/>
    <p:sldId id="2147482527" r:id="rId18"/>
    <p:sldId id="2147482826" r:id="rId19"/>
    <p:sldId id="2147482528" r:id="rId20"/>
    <p:sldId id="2147482514" r:id="rId21"/>
    <p:sldId id="391" r:id="rId22"/>
    <p:sldId id="2147482841" r:id="rId23"/>
    <p:sldId id="2147482842" r:id="rId24"/>
    <p:sldId id="2147482843" r:id="rId25"/>
    <p:sldId id="2147482844" r:id="rId26"/>
    <p:sldId id="2147482845" r:id="rId27"/>
    <p:sldId id="2147482846" r:id="rId28"/>
    <p:sldId id="2147482847" r:id="rId29"/>
    <p:sldId id="2147482848" r:id="rId30"/>
    <p:sldId id="2147482849" r:id="rId31"/>
    <p:sldId id="2147482854" r:id="rId32"/>
    <p:sldId id="2147482855" r:id="rId33"/>
    <p:sldId id="2147482850" r:id="rId34"/>
    <p:sldId id="2147482851" r:id="rId35"/>
    <p:sldId id="2147482852" r:id="rId36"/>
    <p:sldId id="2147482853" r:id="rId37"/>
    <p:sldId id="2147482856" r:id="rId38"/>
    <p:sldId id="2147482857" r:id="rId39"/>
    <p:sldId id="2147482858" r:id="rId40"/>
    <p:sldId id="2147482859" r:id="rId41"/>
    <p:sldId id="2147482860" r:id="rId42"/>
    <p:sldId id="2147482861" r:id="rId43"/>
    <p:sldId id="2147482862" r:id="rId44"/>
    <p:sldId id="2147482863" r:id="rId45"/>
    <p:sldId id="2147482864" r:id="rId46"/>
    <p:sldId id="2147482865" r:id="rId47"/>
    <p:sldId id="2147482866" r:id="rId48"/>
    <p:sldId id="2147482867" r:id="rId49"/>
    <p:sldId id="2147482868" r:id="rId50"/>
    <p:sldId id="2147482457" r:id="rId51"/>
    <p:sldId id="2147482869" r:id="rId52"/>
    <p:sldId id="2147482870" r:id="rId53"/>
    <p:sldId id="2147482871" r:id="rId54"/>
    <p:sldId id="2147482872" r:id="rId55"/>
    <p:sldId id="2147482873" r:id="rId56"/>
    <p:sldId id="2147482874" r:id="rId57"/>
    <p:sldId id="2147482875" r:id="rId58"/>
    <p:sldId id="2147482876" r:id="rId59"/>
    <p:sldId id="2147482877" r:id="rId60"/>
    <p:sldId id="2147482878" r:id="rId61"/>
    <p:sldId id="2147482879" r:id="rId62"/>
    <p:sldId id="2147482880" r:id="rId63"/>
    <p:sldId id="2147482881" r:id="rId64"/>
    <p:sldId id="2147482713" r:id="rId65"/>
    <p:sldId id="2147482724" r:id="rId66"/>
    <p:sldId id="2147482886" r:id="rId67"/>
    <p:sldId id="2147482515" r:id="rId68"/>
    <p:sldId id="2147482448" r:id="rId69"/>
    <p:sldId id="2147482720" r:id="rId70"/>
    <p:sldId id="2147482830" r:id="rId71"/>
    <p:sldId id="2147482728" r:id="rId72"/>
    <p:sldId id="2147482740" r:id="rId73"/>
    <p:sldId id="2147482748" r:id="rId74"/>
    <p:sldId id="2147482741" r:id="rId75"/>
    <p:sldId id="2147482883" r:id="rId76"/>
    <p:sldId id="2147482882" r:id="rId77"/>
    <p:sldId id="2147482888" r:id="rId78"/>
    <p:sldId id="2147482889" r:id="rId79"/>
    <p:sldId id="2147482890" r:id="rId80"/>
    <p:sldId id="2147482891" r:id="rId81"/>
    <p:sldId id="2147482892" r:id="rId82"/>
    <p:sldId id="2147482893" r:id="rId83"/>
    <p:sldId id="2147482894" r:id="rId84"/>
    <p:sldId id="2147482895" r:id="rId85"/>
    <p:sldId id="2147482896" r:id="rId86"/>
    <p:sldId id="2147482897" r:id="rId87"/>
    <p:sldId id="2147482898" r:id="rId88"/>
    <p:sldId id="2147482899" r:id="rId89"/>
    <p:sldId id="2147482900" r:id="rId90"/>
    <p:sldId id="2147482901" r:id="rId91"/>
    <p:sldId id="2147482902" r:id="rId92"/>
    <p:sldId id="2147482903" r:id="rId93"/>
    <p:sldId id="2147482754" r:id="rId94"/>
    <p:sldId id="2147482760" r:id="rId95"/>
    <p:sldId id="2147482832" r:id="rId96"/>
    <p:sldId id="2147482833" r:id="rId97"/>
    <p:sldId id="2147482769" r:id="rId98"/>
    <p:sldId id="2147482770" r:id="rId99"/>
    <p:sldId id="2147482581" r:id="rId100"/>
    <p:sldId id="2147482582" r:id="rId101"/>
    <p:sldId id="2147482584" r:id="rId102"/>
    <p:sldId id="701" r:id="rId103"/>
    <p:sldId id="2147482787" r:id="rId10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106585"/>
    <a:srgbClr val="FFC000"/>
    <a:srgbClr val="E1A3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3" autoAdjust="0"/>
    <p:restoredTop sz="94660"/>
  </p:normalViewPr>
  <p:slideViewPr>
    <p:cSldViewPr snapToGrid="0">
      <p:cViewPr varScale="1">
        <p:scale>
          <a:sx n="74" d="100"/>
          <a:sy n="74" d="100"/>
        </p:scale>
        <p:origin x="137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AB31B-5F54-4E77-A067-00ED620B6156}" type="datetimeFigureOut">
              <a:rPr lang="fr-FR" smtClean="0"/>
              <a:t>02/10/2025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0E551-4CE4-4B2C-A013-BDF9E724DCBF}" type="slidenum">
              <a:rPr lang="fr-FR" smtClean="0"/>
              <a:t>‹N°›</a:t>
            </a:fld>
            <a:endParaRPr lang="fr-FR"/>
          </a:p>
        </p:txBody>
      </p:sp>
    </p:spTree>
    <p:extLst>
      <p:ext uri="{BB962C8B-B14F-4D97-AF65-F5344CB8AC3E}">
        <p14:creationId xmlns:p14="http://schemas.microsoft.com/office/powerpoint/2010/main" val="99870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0AE87F-B08A-4342-80EC-80A3A2B8D41A}" type="slidenum">
              <a:rPr kumimoji="0" lang="fr-MA" sz="1200" b="0" i="0" u="none" strike="noStrike" kern="1200" cap="none" spc="0" normalizeH="0" baseline="0" noProof="0" smtClean="0">
                <a:ln>
                  <a:noFill/>
                </a:ln>
                <a:solidFill>
                  <a:prstClr val="black"/>
                </a:solidFill>
                <a:effectLst/>
                <a:uLnTx/>
                <a:uFillTx/>
                <a:latin typeface="Dosis"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MA" sz="1200" b="0" i="0" u="none" strike="noStrike" kern="1200" cap="none" spc="0" normalizeH="0" baseline="0" noProof="0" dirty="0">
              <a:ln>
                <a:noFill/>
              </a:ln>
              <a:solidFill>
                <a:prstClr val="black"/>
              </a:solidFill>
              <a:effectLst/>
              <a:uLnTx/>
              <a:uFillTx/>
              <a:latin typeface="Dosis" pitchFamily="2" charset="0"/>
              <a:ea typeface="+mn-ea"/>
              <a:cs typeface="+mn-cs"/>
            </a:endParaRPr>
          </a:p>
        </p:txBody>
      </p:sp>
    </p:spTree>
    <p:extLst>
      <p:ext uri="{BB962C8B-B14F-4D97-AF65-F5344CB8AC3E}">
        <p14:creationId xmlns:p14="http://schemas.microsoft.com/office/powerpoint/2010/main" val="404410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A550E551-4CE4-4B2C-A013-BDF9E724DCBF}" type="slidenum">
              <a:rPr lang="fr-FR" smtClean="0"/>
              <a:t>3</a:t>
            </a:fld>
            <a:endParaRPr lang="fr-FR"/>
          </a:p>
        </p:txBody>
      </p:sp>
    </p:spTree>
    <p:extLst>
      <p:ext uri="{BB962C8B-B14F-4D97-AF65-F5344CB8AC3E}">
        <p14:creationId xmlns:p14="http://schemas.microsoft.com/office/powerpoint/2010/main" val="139673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F4FB-FFC0-A356-13B7-A824A9B463F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484D5F-CCA4-2FF3-3D10-95D42101AAB8}"/>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E5938123-695C-A04C-2DA0-C9CCB2CAD4E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885E3EF-8982-C02F-985D-C9948C2536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A2BCA-FF67-4437-99B0-0AC045A112E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157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3EEB8-4185-F26D-DEDF-B26161ACEA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9584B2E-1F22-9478-08AE-50BD4AAC55C7}"/>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08098455-D606-3629-9E39-23E55B88329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10EDED3-9804-87D5-7FBC-3E1F942793BD}"/>
              </a:ext>
            </a:extLst>
          </p:cNvPr>
          <p:cNvSpPr>
            <a:spLocks noGrp="1"/>
          </p:cNvSpPr>
          <p:nvPr>
            <p:ph type="sldNum" sz="quarter" idx="5"/>
          </p:nvPr>
        </p:nvSpPr>
        <p:spPr/>
        <p:txBody>
          <a:bodyPr/>
          <a:lstStyle/>
          <a:p>
            <a:fld id="{13DA2BCA-FF67-4437-99B0-0AC045A112E9}" type="slidenum">
              <a:rPr lang="fr-FR" smtClean="0"/>
              <a:t>103</a:t>
            </a:fld>
            <a:endParaRPr lang="fr-FR"/>
          </a:p>
        </p:txBody>
      </p:sp>
    </p:spTree>
    <p:extLst>
      <p:ext uri="{BB962C8B-B14F-4D97-AF65-F5344CB8AC3E}">
        <p14:creationId xmlns:p14="http://schemas.microsoft.com/office/powerpoint/2010/main" val="2659404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420283"/>
            <a:ext cx="3886200" cy="980017"/>
          </a:xfrm>
        </p:spPr>
        <p:txBody>
          <a:bodyPr/>
          <a:lstStyle/>
          <a:p>
            <a:r>
              <a:rPr lang="en-US"/>
              <a:t>Click to edit Master title style</a:t>
            </a:r>
          </a:p>
        </p:txBody>
      </p:sp>
      <p:sp>
        <p:nvSpPr>
          <p:cNvPr id="3" name="Subtitle 2"/>
          <p:cNvSpPr>
            <a:spLocks noGrp="1"/>
          </p:cNvSpPr>
          <p:nvPr>
            <p:ph type="subTitle" idx="1"/>
          </p:nvPr>
        </p:nvSpPr>
        <p:spPr>
          <a:xfrm>
            <a:off x="685800" y="2590800"/>
            <a:ext cx="3200400" cy="1168400"/>
          </a:xfrm>
        </p:spPr>
        <p:txBody>
          <a:bodyPr/>
          <a:lstStyle>
            <a:lvl1pPr marL="0" indent="0" algn="ctr">
              <a:buNone/>
              <a:defRPr>
                <a:solidFill>
                  <a:schemeClr val="tx1">
                    <a:tint val="75000"/>
                  </a:schemeClr>
                </a:solidFill>
              </a:defRPr>
            </a:lvl1pPr>
            <a:lvl2pPr marL="228606" indent="0" algn="ctr">
              <a:buNone/>
              <a:defRPr>
                <a:solidFill>
                  <a:schemeClr val="tx1">
                    <a:tint val="75000"/>
                  </a:schemeClr>
                </a:solidFill>
              </a:defRPr>
            </a:lvl2pPr>
            <a:lvl3pPr marL="457212" indent="0" algn="ctr">
              <a:buNone/>
              <a:defRPr>
                <a:solidFill>
                  <a:schemeClr val="tx1">
                    <a:tint val="75000"/>
                  </a:schemeClr>
                </a:solidFill>
              </a:defRPr>
            </a:lvl3pPr>
            <a:lvl4pPr marL="685818" indent="0" algn="ctr">
              <a:buNone/>
              <a:defRPr>
                <a:solidFill>
                  <a:schemeClr val="tx1">
                    <a:tint val="75000"/>
                  </a:schemeClr>
                </a:solidFill>
              </a:defRPr>
            </a:lvl4pPr>
            <a:lvl5pPr marL="914423" indent="0" algn="ctr">
              <a:buNone/>
              <a:defRPr>
                <a:solidFill>
                  <a:schemeClr val="tx1">
                    <a:tint val="75000"/>
                  </a:schemeClr>
                </a:solidFill>
              </a:defRPr>
            </a:lvl5pPr>
            <a:lvl6pPr marL="1143028" indent="0" algn="ctr">
              <a:buNone/>
              <a:defRPr>
                <a:solidFill>
                  <a:schemeClr val="tx1">
                    <a:tint val="75000"/>
                  </a:schemeClr>
                </a:solidFill>
              </a:defRPr>
            </a:lvl6pPr>
            <a:lvl7pPr marL="1371634" indent="0" algn="ctr">
              <a:buNone/>
              <a:defRPr>
                <a:solidFill>
                  <a:schemeClr val="tx1">
                    <a:tint val="75000"/>
                  </a:schemeClr>
                </a:solidFill>
              </a:defRPr>
            </a:lvl7pPr>
            <a:lvl8pPr marL="1600240" indent="0" algn="ctr">
              <a:buNone/>
              <a:defRPr>
                <a:solidFill>
                  <a:schemeClr val="tx1">
                    <a:tint val="75000"/>
                  </a:schemeClr>
                </a:solidFill>
              </a:defRPr>
            </a:lvl8pPr>
            <a:lvl9pPr marL="182884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97712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1416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83097"/>
            <a:ext cx="10287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83097"/>
            <a:ext cx="30099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68763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8206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937937"/>
            <a:ext cx="3886200" cy="908050"/>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937811"/>
            <a:ext cx="3886200" cy="1000125"/>
          </a:xfrm>
        </p:spPr>
        <p:txBody>
          <a:bodyPr anchor="b"/>
          <a:lstStyle>
            <a:lvl1pPr marL="0" indent="0">
              <a:buNone/>
              <a:defRPr sz="1000">
                <a:solidFill>
                  <a:schemeClr val="tx1">
                    <a:tint val="75000"/>
                  </a:schemeClr>
                </a:solidFill>
              </a:defRPr>
            </a:lvl1pPr>
            <a:lvl2pPr marL="228606" indent="0">
              <a:buNone/>
              <a:defRPr sz="900">
                <a:solidFill>
                  <a:schemeClr val="tx1">
                    <a:tint val="75000"/>
                  </a:schemeClr>
                </a:solidFill>
              </a:defRPr>
            </a:lvl2pPr>
            <a:lvl3pPr marL="457212" indent="0">
              <a:buNone/>
              <a:defRPr sz="800">
                <a:solidFill>
                  <a:schemeClr val="tx1">
                    <a:tint val="75000"/>
                  </a:schemeClr>
                </a:solidFill>
              </a:defRPr>
            </a:lvl3pPr>
            <a:lvl4pPr marL="685818" indent="0">
              <a:buNone/>
              <a:defRPr sz="700">
                <a:solidFill>
                  <a:schemeClr val="tx1">
                    <a:tint val="75000"/>
                  </a:schemeClr>
                </a:solidFill>
              </a:defRPr>
            </a:lvl4pPr>
            <a:lvl5pPr marL="914423" indent="0">
              <a:buNone/>
              <a:defRPr sz="700">
                <a:solidFill>
                  <a:schemeClr val="tx1">
                    <a:tint val="75000"/>
                  </a:schemeClr>
                </a:solidFill>
              </a:defRPr>
            </a:lvl5pPr>
            <a:lvl6pPr marL="1143028" indent="0">
              <a:buNone/>
              <a:defRPr sz="700">
                <a:solidFill>
                  <a:schemeClr val="tx1">
                    <a:tint val="75000"/>
                  </a:schemeClr>
                </a:solidFill>
              </a:defRPr>
            </a:lvl6pPr>
            <a:lvl7pPr marL="1371634" indent="0">
              <a:buNone/>
              <a:defRPr sz="700">
                <a:solidFill>
                  <a:schemeClr val="tx1">
                    <a:tint val="75000"/>
                  </a:schemeClr>
                </a:solidFill>
              </a:defRPr>
            </a:lvl7pPr>
            <a:lvl8pPr marL="1600240" indent="0">
              <a:buNone/>
              <a:defRPr sz="700">
                <a:solidFill>
                  <a:schemeClr val="tx1">
                    <a:tint val="75000"/>
                  </a:schemeClr>
                </a:solidFill>
              </a:defRPr>
            </a:lvl8pPr>
            <a:lvl9pPr marL="1828846"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52932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13516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2" y="1023409"/>
            <a:ext cx="2020094"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2" y="1449917"/>
            <a:ext cx="2020094"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5" y="1023409"/>
            <a:ext cx="2020887"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5" y="1449917"/>
            <a:ext cx="2020887"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6434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825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2289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1" y="182033"/>
            <a:ext cx="1504157" cy="77470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6" y="182038"/>
            <a:ext cx="2555876" cy="390207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1" y="956738"/>
            <a:ext cx="1504157" cy="31273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64705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3200401"/>
            <a:ext cx="2743200" cy="377825"/>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408517"/>
            <a:ext cx="2743200" cy="2743200"/>
          </a:xfrm>
        </p:spPr>
        <p:txBody>
          <a:bodyPr/>
          <a:lstStyle>
            <a:lvl1pPr marL="0" indent="0">
              <a:buNone/>
              <a:defRPr sz="1600"/>
            </a:lvl1pPr>
            <a:lvl2pPr marL="228606" indent="0">
              <a:buNone/>
              <a:defRPr sz="1400"/>
            </a:lvl2pPr>
            <a:lvl3pPr marL="457212" indent="0">
              <a:buNone/>
              <a:defRPr sz="1200"/>
            </a:lvl3pPr>
            <a:lvl4pPr marL="685818" indent="0">
              <a:buNone/>
              <a:defRPr sz="1000"/>
            </a:lvl4pPr>
            <a:lvl5pPr marL="914423" indent="0">
              <a:buNone/>
              <a:defRPr sz="1000"/>
            </a:lvl5pPr>
            <a:lvl6pPr marL="1143028" indent="0">
              <a:buNone/>
              <a:defRPr sz="1000"/>
            </a:lvl6pPr>
            <a:lvl7pPr marL="1371634" indent="0">
              <a:buNone/>
              <a:defRPr sz="1000"/>
            </a:lvl7pPr>
            <a:lvl8pPr marL="1600240" indent="0">
              <a:buNone/>
              <a:defRPr sz="1000"/>
            </a:lvl8pPr>
            <a:lvl9pPr marL="1828846" indent="0">
              <a:buNone/>
              <a:defRPr sz="1000"/>
            </a:lvl9pPr>
          </a:lstStyle>
          <a:p>
            <a:endParaRPr lang="en-US"/>
          </a:p>
        </p:txBody>
      </p:sp>
      <p:sp>
        <p:nvSpPr>
          <p:cNvPr id="4" name="Text Placeholder 3"/>
          <p:cNvSpPr>
            <a:spLocks noGrp="1"/>
          </p:cNvSpPr>
          <p:nvPr>
            <p:ph type="body" sz="half" idx="2"/>
          </p:nvPr>
        </p:nvSpPr>
        <p:spPr>
          <a:xfrm>
            <a:off x="896144" y="3578226"/>
            <a:ext cx="2743200" cy="5365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7771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83092"/>
            <a:ext cx="41148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1066805"/>
            <a:ext cx="4114800" cy="30173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4237571"/>
            <a:ext cx="1066800" cy="243417"/>
          </a:xfrm>
          <a:prstGeom prst="rect">
            <a:avLst/>
          </a:prstGeom>
        </p:spPr>
        <p:txBody>
          <a:bodyPr vert="horz" lIns="91440" tIns="45720" rIns="91440" bIns="45720" rtlCol="0" anchor="ctr"/>
          <a:lstStyle>
            <a:lvl1pPr algn="l">
              <a:defRPr sz="600">
                <a:solidFill>
                  <a:schemeClr val="tx1">
                    <a:tint val="75000"/>
                  </a:schemeClr>
                </a:solidFill>
                <a:latin typeface="Dosis" pitchFamily="2" charset="0"/>
              </a:defRPr>
            </a:lvl1pPr>
          </a:lstStyle>
          <a:p>
            <a:fld id="{1D8BD707-D9CF-40AE-B4C6-C98DA3205C09}" type="datetimeFigureOut">
              <a:rPr lang="en-US" smtClean="0"/>
              <a:pPr/>
              <a:t>10/2/2025</a:t>
            </a:fld>
            <a:endParaRPr lang="en-US" dirty="0"/>
          </a:p>
        </p:txBody>
      </p:sp>
      <p:sp>
        <p:nvSpPr>
          <p:cNvPr id="5" name="Footer Placeholder 4"/>
          <p:cNvSpPr>
            <a:spLocks noGrp="1"/>
          </p:cNvSpPr>
          <p:nvPr>
            <p:ph type="ftr" sz="quarter" idx="3"/>
          </p:nvPr>
        </p:nvSpPr>
        <p:spPr>
          <a:xfrm>
            <a:off x="1562100" y="4237571"/>
            <a:ext cx="1447800" cy="243417"/>
          </a:xfrm>
          <a:prstGeom prst="rect">
            <a:avLst/>
          </a:prstGeom>
        </p:spPr>
        <p:txBody>
          <a:bodyPr vert="horz" lIns="91440" tIns="45720" rIns="91440" bIns="45720" rtlCol="0" anchor="ctr"/>
          <a:lstStyle>
            <a:lvl1pPr algn="ctr">
              <a:defRPr sz="600">
                <a:solidFill>
                  <a:schemeClr val="tx1">
                    <a:tint val="75000"/>
                  </a:schemeClr>
                </a:solidFill>
                <a:latin typeface="Dosis" pitchFamily="2" charset="0"/>
              </a:defRPr>
            </a:lvl1pPr>
          </a:lstStyle>
          <a:p>
            <a:endParaRPr lang="en-US" dirty="0"/>
          </a:p>
        </p:txBody>
      </p:sp>
      <p:sp>
        <p:nvSpPr>
          <p:cNvPr id="6" name="Slide Number Placeholder 5"/>
          <p:cNvSpPr>
            <a:spLocks noGrp="1"/>
          </p:cNvSpPr>
          <p:nvPr>
            <p:ph type="sldNum" sz="quarter" idx="4"/>
          </p:nvPr>
        </p:nvSpPr>
        <p:spPr>
          <a:xfrm>
            <a:off x="3276600" y="4237571"/>
            <a:ext cx="1066800" cy="243417"/>
          </a:xfrm>
          <a:prstGeom prst="rect">
            <a:avLst/>
          </a:prstGeom>
        </p:spPr>
        <p:txBody>
          <a:bodyPr vert="horz" lIns="91440" tIns="45720" rIns="91440" bIns="45720" rtlCol="0" anchor="ctr"/>
          <a:lstStyle>
            <a:lvl1pPr algn="r">
              <a:defRPr sz="600">
                <a:solidFill>
                  <a:schemeClr val="tx1">
                    <a:tint val="75000"/>
                  </a:schemeClr>
                </a:solidFill>
                <a:latin typeface="Dosis" pitchFamily="2" charset="0"/>
              </a:defRPr>
            </a:lvl1pPr>
          </a:lstStyle>
          <a:p>
            <a:fld id="{B6F15528-21DE-4FAA-801E-634DDDAF4B2B}" type="slidenum">
              <a:rPr lang="en-US" smtClean="0"/>
              <a:pPr/>
              <a:t>‹N°›</a:t>
            </a:fld>
            <a:endParaRPr lang="en-US" dirty="0"/>
          </a:p>
        </p:txBody>
      </p:sp>
    </p:spTree>
    <p:extLst>
      <p:ext uri="{BB962C8B-B14F-4D97-AF65-F5344CB8AC3E}">
        <p14:creationId xmlns:p14="http://schemas.microsoft.com/office/powerpoint/2010/main" val="3034325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12" rtl="0" eaLnBrk="1" latinLnBrk="0" hangingPunct="1">
        <a:spcBef>
          <a:spcPct val="0"/>
        </a:spcBef>
        <a:buNone/>
        <a:defRPr sz="2200" kern="1200">
          <a:solidFill>
            <a:schemeClr val="tx1"/>
          </a:solidFill>
          <a:latin typeface="Dosis" pitchFamily="2" charset="0"/>
          <a:ea typeface="+mj-ea"/>
          <a:cs typeface="+mj-cs"/>
        </a:defRPr>
      </a:lvl1pPr>
    </p:titleStyle>
    <p:bodyStyle>
      <a:lvl1pPr marL="171454" indent="-171454" algn="l" defTabSz="457212" rtl="0" eaLnBrk="1" latinLnBrk="0" hangingPunct="1">
        <a:spcBef>
          <a:spcPct val="20000"/>
        </a:spcBef>
        <a:buFont typeface="Arial" pitchFamily="34" charset="0"/>
        <a:buChar char="•"/>
        <a:defRPr sz="1600" kern="1200">
          <a:solidFill>
            <a:schemeClr val="tx1"/>
          </a:solidFill>
          <a:latin typeface="Dosis" pitchFamily="2" charset="0"/>
          <a:ea typeface="+mn-ea"/>
          <a:cs typeface="+mn-cs"/>
        </a:defRPr>
      </a:lvl1pPr>
      <a:lvl2pPr marL="371485" indent="-142879" algn="l" defTabSz="457212" rtl="0" eaLnBrk="1" latinLnBrk="0" hangingPunct="1">
        <a:spcBef>
          <a:spcPct val="20000"/>
        </a:spcBef>
        <a:buFont typeface="Arial" pitchFamily="34" charset="0"/>
        <a:buChar char="–"/>
        <a:defRPr sz="1400" kern="1200">
          <a:solidFill>
            <a:schemeClr val="tx1"/>
          </a:solidFill>
          <a:latin typeface="Dosis" pitchFamily="2" charset="0"/>
          <a:ea typeface="+mn-ea"/>
          <a:cs typeface="+mn-cs"/>
        </a:defRPr>
      </a:lvl2pPr>
      <a:lvl3pPr marL="571514" indent="-114303" algn="l" defTabSz="457212" rtl="0" eaLnBrk="1" latinLnBrk="0" hangingPunct="1">
        <a:spcBef>
          <a:spcPct val="20000"/>
        </a:spcBef>
        <a:buFont typeface="Arial" pitchFamily="34" charset="0"/>
        <a:buChar char="•"/>
        <a:defRPr sz="1200" kern="1200">
          <a:solidFill>
            <a:schemeClr val="tx1"/>
          </a:solidFill>
          <a:latin typeface="Dosis" pitchFamily="2" charset="0"/>
          <a:ea typeface="+mn-ea"/>
          <a:cs typeface="+mn-cs"/>
        </a:defRPr>
      </a:lvl3pPr>
      <a:lvl4pPr marL="800120"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4pPr>
      <a:lvl5pPr marL="1028726"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5pPr>
      <a:lvl6pPr marL="1257332"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3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43"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4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12" rtl="0" eaLnBrk="1" latinLnBrk="0" hangingPunct="1">
        <a:defRPr sz="900" kern="1200">
          <a:solidFill>
            <a:schemeClr val="tx1"/>
          </a:solidFill>
          <a:latin typeface="+mn-lt"/>
          <a:ea typeface="+mn-ea"/>
          <a:cs typeface="+mn-cs"/>
        </a:defRPr>
      </a:lvl1pPr>
      <a:lvl2pPr marL="228606" algn="l" defTabSz="457212" rtl="0" eaLnBrk="1" latinLnBrk="0" hangingPunct="1">
        <a:defRPr sz="900" kern="1200">
          <a:solidFill>
            <a:schemeClr val="tx1"/>
          </a:solidFill>
          <a:latin typeface="+mn-lt"/>
          <a:ea typeface="+mn-ea"/>
          <a:cs typeface="+mn-cs"/>
        </a:defRPr>
      </a:lvl2pPr>
      <a:lvl3pPr marL="457212" algn="l" defTabSz="457212" rtl="0" eaLnBrk="1" latinLnBrk="0" hangingPunct="1">
        <a:defRPr sz="900" kern="1200">
          <a:solidFill>
            <a:schemeClr val="tx1"/>
          </a:solidFill>
          <a:latin typeface="+mn-lt"/>
          <a:ea typeface="+mn-ea"/>
          <a:cs typeface="+mn-cs"/>
        </a:defRPr>
      </a:lvl3pPr>
      <a:lvl4pPr marL="685818" algn="l" defTabSz="457212" rtl="0" eaLnBrk="1" latinLnBrk="0" hangingPunct="1">
        <a:defRPr sz="900" kern="1200">
          <a:solidFill>
            <a:schemeClr val="tx1"/>
          </a:solidFill>
          <a:latin typeface="+mn-lt"/>
          <a:ea typeface="+mn-ea"/>
          <a:cs typeface="+mn-cs"/>
        </a:defRPr>
      </a:lvl4pPr>
      <a:lvl5pPr marL="914423" algn="l" defTabSz="457212" rtl="0" eaLnBrk="1" latinLnBrk="0" hangingPunct="1">
        <a:defRPr sz="900" kern="1200">
          <a:solidFill>
            <a:schemeClr val="tx1"/>
          </a:solidFill>
          <a:latin typeface="+mn-lt"/>
          <a:ea typeface="+mn-ea"/>
          <a:cs typeface="+mn-cs"/>
        </a:defRPr>
      </a:lvl5pPr>
      <a:lvl6pPr marL="1143028" algn="l" defTabSz="457212" rtl="0" eaLnBrk="1" latinLnBrk="0" hangingPunct="1">
        <a:defRPr sz="900" kern="1200">
          <a:solidFill>
            <a:schemeClr val="tx1"/>
          </a:solidFill>
          <a:latin typeface="+mn-lt"/>
          <a:ea typeface="+mn-ea"/>
          <a:cs typeface="+mn-cs"/>
        </a:defRPr>
      </a:lvl6pPr>
      <a:lvl7pPr marL="1371634" algn="l" defTabSz="457212" rtl="0" eaLnBrk="1" latinLnBrk="0" hangingPunct="1">
        <a:defRPr sz="900" kern="1200">
          <a:solidFill>
            <a:schemeClr val="tx1"/>
          </a:solidFill>
          <a:latin typeface="+mn-lt"/>
          <a:ea typeface="+mn-ea"/>
          <a:cs typeface="+mn-cs"/>
        </a:defRPr>
      </a:lvl7pPr>
      <a:lvl8pPr marL="1600240" algn="l" defTabSz="457212" rtl="0" eaLnBrk="1" latinLnBrk="0" hangingPunct="1">
        <a:defRPr sz="900" kern="1200">
          <a:solidFill>
            <a:schemeClr val="tx1"/>
          </a:solidFill>
          <a:latin typeface="+mn-lt"/>
          <a:ea typeface="+mn-ea"/>
          <a:cs typeface="+mn-cs"/>
        </a:defRPr>
      </a:lvl8pPr>
      <a:lvl9pPr marL="1828846" algn="l" defTabSz="457212"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6.svg"/></Relationships>
</file>

<file path=ppt/slides/_rels/slide10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image" Target="../media/image28.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image" Target="../media/image28.png"/><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image" Target="../media/image28.png"/><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image" Target="../media/image28.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image" Target="../media/image28.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0.jpeg"/><Relationship Id="rId10"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35.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image" Target="../media/image35.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image" Target="../media/image36.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image" Target="../media/image36.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37.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image" Target="../media/image37.png"/><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image" Target="../media/image38.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38.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e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7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40.png"/><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image" Target="../media/image40.png"/><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image" Target="../media/image39.png"/><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39.png"/><Relationship Id="rId4" Type="http://schemas.openxmlformats.org/officeDocument/2006/relationships/image" Target="../media/image26.sv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image" Target="../media/image42.png"/><Relationship Id="rId4" Type="http://schemas.openxmlformats.org/officeDocument/2006/relationships/image" Target="../media/image26.sv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image" Target="../media/image42.png"/><Relationship Id="rId4" Type="http://schemas.openxmlformats.org/officeDocument/2006/relationships/image" Target="../media/image26.sv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image" Target="../media/image41.png"/><Relationship Id="rId4" Type="http://schemas.openxmlformats.org/officeDocument/2006/relationships/image" Target="../media/image26.sv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image" Target="../media/image41.png"/><Relationship Id="rId4" Type="http://schemas.openxmlformats.org/officeDocument/2006/relationships/image" Target="../media/image26.svg"/></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image" Target="../media/image10.png"/><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image" Target="../media/image6.svg"/><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image" Target="../media/image13.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image" Target="../media/image4.png"/><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image" Target="../media/image3.jpeg"/><Relationship Id="rId28" Type="http://schemas.openxmlformats.org/officeDocument/2006/relationships/image" Target="../media/image12.png"/><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image" Target="../media/image15.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slideLayout" Target="../slideLayouts/slideLayout7.xml"/><Relationship Id="rId27" Type="http://schemas.openxmlformats.org/officeDocument/2006/relationships/image" Target="../media/image11.png"/><Relationship Id="rId30"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image" Target="../media/image28.png"/><Relationship Id="rId4" Type="http://schemas.openxmlformats.org/officeDocument/2006/relationships/image" Target="../media/image26.sv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46.jpeg"/><Relationship Id="rId2"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image" Target="../media/image45.jpeg"/><Relationship Id="rId11" Type="http://schemas.openxmlformats.org/officeDocument/2006/relationships/image" Target="../media/image41.png"/><Relationship Id="rId5" Type="http://schemas.openxmlformats.org/officeDocument/2006/relationships/image" Target="../media/image44.jpe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5.png"/></Relationships>
</file>

<file path=ppt/slides/_rels/slide4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46.jpeg"/><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image" Target="../media/image45.jpeg"/><Relationship Id="rId11" Type="http://schemas.openxmlformats.org/officeDocument/2006/relationships/image" Target="../media/image42.png"/><Relationship Id="rId5" Type="http://schemas.openxmlformats.org/officeDocument/2006/relationships/image" Target="../media/image44.jpeg"/><Relationship Id="rId10" Type="http://schemas.openxmlformats.org/officeDocument/2006/relationships/image" Target="../media/image40.png"/><Relationship Id="rId4" Type="http://schemas.openxmlformats.org/officeDocument/2006/relationships/image" Target="../media/image26.svg"/><Relationship Id="rId9"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jpeg"/><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image" Target="../media/image44.jpeg"/><Relationship Id="rId5" Type="http://schemas.openxmlformats.org/officeDocument/2006/relationships/image" Target="../media/image48.png"/><Relationship Id="rId4" Type="http://schemas.openxmlformats.org/officeDocument/2006/relationships/image" Target="../media/image26.svg"/></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26.svg"/><Relationship Id="rId9"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26.svg"/><Relationship Id="rId9" Type="http://schemas.openxmlformats.org/officeDocument/2006/relationships/image" Target="../media/image39.png"/></Relationships>
</file>

<file path=ppt/slides/_rels/slide4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image" Target="../media/image35.png"/><Relationship Id="rId11" Type="http://schemas.openxmlformats.org/officeDocument/2006/relationships/image" Target="../media/image42.png"/><Relationship Id="rId5" Type="http://schemas.openxmlformats.org/officeDocument/2006/relationships/image" Target="../media/image50.png"/><Relationship Id="rId10" Type="http://schemas.openxmlformats.org/officeDocument/2006/relationships/image" Target="../media/image40.png"/><Relationship Id="rId4" Type="http://schemas.openxmlformats.org/officeDocument/2006/relationships/image" Target="../media/image26.svg"/><Relationship Id="rId9"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9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51.png"/><Relationship Id="rId10"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image" Target="../media/image17.png"/><Relationship Id="rId3" Type="http://schemas.openxmlformats.org/officeDocument/2006/relationships/tags" Target="../tags/tag32.xml"/><Relationship Id="rId21" Type="http://schemas.openxmlformats.org/officeDocument/2006/relationships/slideLayout" Target="../slideLayouts/slideLayout7.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image" Target="../media/image16.jpeg"/><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29" Type="http://schemas.openxmlformats.org/officeDocument/2006/relationships/image" Target="../media/image20.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5.svg"/><Relationship Id="rId32" Type="http://schemas.openxmlformats.org/officeDocument/2006/relationships/image" Target="../media/image23.jpeg"/><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image" Target="../media/image4.png"/><Relationship Id="rId28" Type="http://schemas.openxmlformats.org/officeDocument/2006/relationships/image" Target="../media/image19.png"/><Relationship Id="rId10" Type="http://schemas.openxmlformats.org/officeDocument/2006/relationships/tags" Target="../tags/tag39.xml"/><Relationship Id="rId19" Type="http://schemas.openxmlformats.org/officeDocument/2006/relationships/tags" Target="../tags/tag48.xml"/><Relationship Id="rId31" Type="http://schemas.openxmlformats.org/officeDocument/2006/relationships/image" Target="../media/image2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3.jpeg"/><Relationship Id="rId27" Type="http://schemas.openxmlformats.org/officeDocument/2006/relationships/image" Target="../media/image18.png"/><Relationship Id="rId30" Type="http://schemas.openxmlformats.org/officeDocument/2006/relationships/image" Target="../media/image21.jpeg"/></Relationships>
</file>

<file path=ppt/slides/_rels/slide50.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52.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26.sv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25.png"/><Relationship Id="rId5" Type="http://schemas.openxmlformats.org/officeDocument/2006/relationships/tags" Target="../tags/tag100.xml"/><Relationship Id="rId10" Type="http://schemas.openxmlformats.org/officeDocument/2006/relationships/slideLayout" Target="../slideLayouts/slideLayout7.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53.png"/></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26.sv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10" Type="http://schemas.openxmlformats.org/officeDocument/2006/relationships/image" Target="../media/image26.svg"/><Relationship Id="rId4" Type="http://schemas.openxmlformats.org/officeDocument/2006/relationships/tags" Target="../tags/tag110.xml"/><Relationship Id="rId9" Type="http://schemas.openxmlformats.org/officeDocument/2006/relationships/image" Target="../media/image25.png"/></Relationships>
</file>

<file path=ppt/slides/_rels/slide54.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image" Target="../media/image35.png"/><Relationship Id="rId2" Type="http://schemas.openxmlformats.org/officeDocument/2006/relationships/tags" Target="../tags/tag115.xml"/><Relationship Id="rId16" Type="http://schemas.openxmlformats.org/officeDocument/2006/relationships/image" Target="../media/image26.sv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image" Target="../media/image25.png"/><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tags" Target="../tags/tag134.xml"/><Relationship Id="rId13" Type="http://schemas.openxmlformats.org/officeDocument/2006/relationships/tags" Target="../tags/tag139.xml"/><Relationship Id="rId3" Type="http://schemas.openxmlformats.org/officeDocument/2006/relationships/tags" Target="../tags/tag129.xml"/><Relationship Id="rId7" Type="http://schemas.openxmlformats.org/officeDocument/2006/relationships/tags" Target="../tags/tag133.xml"/><Relationship Id="rId12" Type="http://schemas.openxmlformats.org/officeDocument/2006/relationships/tags" Target="../tags/tag138.xml"/><Relationship Id="rId17" Type="http://schemas.openxmlformats.org/officeDocument/2006/relationships/image" Target="../media/image40.png"/><Relationship Id="rId2" Type="http://schemas.openxmlformats.org/officeDocument/2006/relationships/tags" Target="../tags/tag128.xml"/><Relationship Id="rId16" Type="http://schemas.openxmlformats.org/officeDocument/2006/relationships/image" Target="../media/image26.svg"/><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5" Type="http://schemas.openxmlformats.org/officeDocument/2006/relationships/tags" Target="../tags/tag131.xml"/><Relationship Id="rId15" Type="http://schemas.openxmlformats.org/officeDocument/2006/relationships/image" Target="../media/image25.png"/><Relationship Id="rId10" Type="http://schemas.openxmlformats.org/officeDocument/2006/relationships/tags" Target="../tags/tag136.xml"/><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slideLayout" Target="../slideLayouts/slideLayout7.xml"/><Relationship Id="rId3" Type="http://schemas.openxmlformats.org/officeDocument/2006/relationships/tags" Target="../tags/tag142.xml"/><Relationship Id="rId7" Type="http://schemas.openxmlformats.org/officeDocument/2006/relationships/tags" Target="../tags/tag146.xml"/><Relationship Id="rId12" Type="http://schemas.openxmlformats.org/officeDocument/2006/relationships/tags" Target="../tags/tag151.xml"/><Relationship Id="rId2" Type="http://schemas.openxmlformats.org/officeDocument/2006/relationships/tags" Target="../tags/tag141.xml"/><Relationship Id="rId16" Type="http://schemas.openxmlformats.org/officeDocument/2006/relationships/image" Target="../media/image54.png"/><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5" Type="http://schemas.openxmlformats.org/officeDocument/2006/relationships/tags" Target="../tags/tag144.xml"/><Relationship Id="rId15" Type="http://schemas.openxmlformats.org/officeDocument/2006/relationships/image" Target="../media/image26.svg"/><Relationship Id="rId10" Type="http://schemas.openxmlformats.org/officeDocument/2006/relationships/tags" Target="../tags/tag149.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image" Target="../media/image25.png"/></Relationships>
</file>

<file path=ppt/slides/_rels/slide5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54.xml"/><Relationship Id="rId7" Type="http://schemas.openxmlformats.org/officeDocument/2006/relationships/slideLayout" Target="../slideLayouts/slideLayout7.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9" Type="http://schemas.openxmlformats.org/officeDocument/2006/relationships/image" Target="../media/image26.svg"/></Relationships>
</file>

<file path=ppt/slides/_rels/slide58.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tags" Target="../tags/tag170.xml"/><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tags" Target="../tags/tag169.xml"/><Relationship Id="rId17" Type="http://schemas.openxmlformats.org/officeDocument/2006/relationships/image" Target="../media/image36.png"/><Relationship Id="rId2" Type="http://schemas.openxmlformats.org/officeDocument/2006/relationships/tags" Target="../tags/tag159.xml"/><Relationship Id="rId16" Type="http://schemas.openxmlformats.org/officeDocument/2006/relationships/image" Target="../media/image26.svg"/><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tags" Target="../tags/tag168.xml"/><Relationship Id="rId5" Type="http://schemas.openxmlformats.org/officeDocument/2006/relationships/tags" Target="../tags/tag162.xml"/><Relationship Id="rId15" Type="http://schemas.openxmlformats.org/officeDocument/2006/relationships/image" Target="../media/image25.png"/><Relationship Id="rId10" Type="http://schemas.openxmlformats.org/officeDocument/2006/relationships/tags" Target="../tags/tag167.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73.xml"/><Relationship Id="rId7" Type="http://schemas.openxmlformats.org/officeDocument/2006/relationships/slideLayout" Target="../slideLayouts/slideLayout7.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tags" Target="../tags/tag174.xml"/><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slideLayout" Target="../slideLayouts/slideLayout7.xml"/><Relationship Id="rId3" Type="http://schemas.openxmlformats.org/officeDocument/2006/relationships/tags" Target="../tags/tag179.xml"/><Relationship Id="rId7" Type="http://schemas.openxmlformats.org/officeDocument/2006/relationships/tags" Target="../tags/tag183.xml"/><Relationship Id="rId12" Type="http://schemas.openxmlformats.org/officeDocument/2006/relationships/tags" Target="../tags/tag188.xml"/><Relationship Id="rId2" Type="http://schemas.openxmlformats.org/officeDocument/2006/relationships/tags" Target="../tags/tag178.xml"/><Relationship Id="rId16" Type="http://schemas.openxmlformats.org/officeDocument/2006/relationships/image" Target="../media/image37.png"/><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5" Type="http://schemas.openxmlformats.org/officeDocument/2006/relationships/tags" Target="../tags/tag181.xml"/><Relationship Id="rId15" Type="http://schemas.openxmlformats.org/officeDocument/2006/relationships/image" Target="../media/image26.svg"/><Relationship Id="rId10" Type="http://schemas.openxmlformats.org/officeDocument/2006/relationships/tags" Target="../tags/tag186.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image" Target="../media/image25.png"/></Relationships>
</file>

<file path=ppt/slides/_rels/slide6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tags" Target="../tags/tag191.xml"/><Relationship Id="rId7" Type="http://schemas.openxmlformats.org/officeDocument/2006/relationships/image" Target="../media/image25.png"/><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slideLayout" Target="../slideLayouts/slideLayout7.xml"/><Relationship Id="rId5" Type="http://schemas.openxmlformats.org/officeDocument/2006/relationships/tags" Target="../tags/tag193.xml"/><Relationship Id="rId4" Type="http://schemas.openxmlformats.org/officeDocument/2006/relationships/tags" Target="../tags/tag192.xml"/></Relationships>
</file>

<file path=ppt/slides/_rels/slide62.xml.rels><?xml version="1.0" encoding="UTF-8" standalone="yes"?>
<Relationships xmlns="http://schemas.openxmlformats.org/package/2006/relationships"><Relationship Id="rId8" Type="http://schemas.openxmlformats.org/officeDocument/2006/relationships/tags" Target="../tags/tag201.xml"/><Relationship Id="rId13" Type="http://schemas.openxmlformats.org/officeDocument/2006/relationships/tags" Target="../tags/tag206.xml"/><Relationship Id="rId3" Type="http://schemas.openxmlformats.org/officeDocument/2006/relationships/tags" Target="../tags/tag196.xml"/><Relationship Id="rId7" Type="http://schemas.openxmlformats.org/officeDocument/2006/relationships/tags" Target="../tags/tag200.xml"/><Relationship Id="rId12" Type="http://schemas.openxmlformats.org/officeDocument/2006/relationships/tags" Target="../tags/tag205.xml"/><Relationship Id="rId17" Type="http://schemas.openxmlformats.org/officeDocument/2006/relationships/image" Target="../media/image38.png"/><Relationship Id="rId2" Type="http://schemas.openxmlformats.org/officeDocument/2006/relationships/tags" Target="../tags/tag195.xml"/><Relationship Id="rId16" Type="http://schemas.openxmlformats.org/officeDocument/2006/relationships/image" Target="../media/image26.svg"/><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5" Type="http://schemas.openxmlformats.org/officeDocument/2006/relationships/tags" Target="../tags/tag198.xml"/><Relationship Id="rId15" Type="http://schemas.openxmlformats.org/officeDocument/2006/relationships/image" Target="../media/image25.png"/><Relationship Id="rId10" Type="http://schemas.openxmlformats.org/officeDocument/2006/relationships/tags" Target="../tags/tag203.xml"/><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slideLayout" Target="../slideLayouts/slideLayout7.xml"/><Relationship Id="rId3" Type="http://schemas.openxmlformats.org/officeDocument/2006/relationships/tags" Target="../tags/tag209.xml"/><Relationship Id="rId7" Type="http://schemas.openxmlformats.org/officeDocument/2006/relationships/tags" Target="../tags/tag213.xml"/><Relationship Id="rId12" Type="http://schemas.openxmlformats.org/officeDocument/2006/relationships/tags" Target="../tags/tag218.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tags" Target="../tags/tag217.xml"/><Relationship Id="rId5" Type="http://schemas.openxmlformats.org/officeDocument/2006/relationships/tags" Target="../tags/tag211.xml"/><Relationship Id="rId15" Type="http://schemas.openxmlformats.org/officeDocument/2006/relationships/image" Target="../media/image26.svg"/><Relationship Id="rId10" Type="http://schemas.openxmlformats.org/officeDocument/2006/relationships/tags" Target="../tags/tag216.xml"/><Relationship Id="rId4" Type="http://schemas.openxmlformats.org/officeDocument/2006/relationships/tags" Target="../tags/tag210.xml"/><Relationship Id="rId9" Type="http://schemas.openxmlformats.org/officeDocument/2006/relationships/tags" Target="../tags/tag215.xml"/><Relationship Id="rId14" Type="http://schemas.openxmlformats.org/officeDocument/2006/relationships/image" Target="../media/image25.png"/></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tags" Target="../tags/tag226.xml"/><Relationship Id="rId13" Type="http://schemas.openxmlformats.org/officeDocument/2006/relationships/image" Target="../media/image26.svg"/><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image" Target="../media/image25.png"/><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slideLayout" Target="../slideLayouts/slideLayout7.xml"/><Relationship Id="rId5" Type="http://schemas.openxmlformats.org/officeDocument/2006/relationships/tags" Target="../tags/tag223.xml"/><Relationship Id="rId10" Type="http://schemas.openxmlformats.org/officeDocument/2006/relationships/tags" Target="../tags/tag228.xml"/><Relationship Id="rId4" Type="http://schemas.openxmlformats.org/officeDocument/2006/relationships/tags" Target="../tags/tag222.xml"/><Relationship Id="rId9" Type="http://schemas.openxmlformats.org/officeDocument/2006/relationships/tags" Target="../tags/tag227.xml"/></Relationships>
</file>

<file path=ppt/slides/_rels/slide66.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image" Target="../media/image26.svg"/><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image" Target="../media/image25.png"/><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slideLayout" Target="../slideLayouts/slideLayout7.xml"/><Relationship Id="rId5" Type="http://schemas.openxmlformats.org/officeDocument/2006/relationships/tags" Target="../tags/tag233.xml"/><Relationship Id="rId10" Type="http://schemas.openxmlformats.org/officeDocument/2006/relationships/tags" Target="../tags/tag238.xml"/><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image" Target="../media/image18.png"/></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39.xml"/><Relationship Id="rId5" Type="http://schemas.openxmlformats.org/officeDocument/2006/relationships/image" Target="../media/image30.jpeg"/><Relationship Id="rId4" Type="http://schemas.openxmlformats.org/officeDocument/2006/relationships/image" Target="../media/image26.svg"/></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40.xml"/><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27.jpe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26.svg"/><Relationship Id="rId2" Type="http://schemas.openxmlformats.org/officeDocument/2006/relationships/tags" Target="../tags/tag51.xml"/><Relationship Id="rId16" Type="http://schemas.openxmlformats.org/officeDocument/2006/relationships/image" Target="../media/image15.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25.png"/><Relationship Id="rId5" Type="http://schemas.openxmlformats.org/officeDocument/2006/relationships/tags" Target="../tags/tag54.xml"/><Relationship Id="rId15" Type="http://schemas.openxmlformats.org/officeDocument/2006/relationships/image" Target="../media/image14.png"/><Relationship Id="rId10" Type="http://schemas.openxmlformats.org/officeDocument/2006/relationships/slideLayout" Target="../slideLayouts/slideLayout7.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41.xml"/><Relationship Id="rId4" Type="http://schemas.openxmlformats.org/officeDocument/2006/relationships/image" Target="../media/image26.svg"/></Relationships>
</file>

<file path=ppt/slides/_rels/slide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image" Target="../media/image55.png"/><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image" Target="../media/image26.svg"/><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image" Target="../media/image25.png"/><Relationship Id="rId5" Type="http://schemas.openxmlformats.org/officeDocument/2006/relationships/tags" Target="../tags/tag246.xml"/><Relationship Id="rId10" Type="http://schemas.openxmlformats.org/officeDocument/2006/relationships/slideLayout" Target="../slideLayouts/slideLayout7.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image" Target="../media/image56.png"/></Relationships>
</file>

<file path=ppt/slides/_rels/slide73.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image" Target="../media/image57.png"/><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image" Target="../media/image26.svg"/><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image" Target="../media/image25.png"/><Relationship Id="rId5" Type="http://schemas.openxmlformats.org/officeDocument/2006/relationships/tags" Target="../tags/tag255.xml"/><Relationship Id="rId10" Type="http://schemas.openxmlformats.org/officeDocument/2006/relationships/slideLayout" Target="../slideLayouts/slideLayout7.xml"/><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image" Target="../media/image58.png"/></Relationships>
</file>

<file path=ppt/slides/_rels/slide74.xml.rels><?xml version="1.0" encoding="UTF-8" standalone="yes"?>
<Relationships xmlns="http://schemas.openxmlformats.org/package/2006/relationships"><Relationship Id="rId8" Type="http://schemas.openxmlformats.org/officeDocument/2006/relationships/tags" Target="../tags/tag267.xml"/><Relationship Id="rId13" Type="http://schemas.openxmlformats.org/officeDocument/2006/relationships/image" Target="../media/image26.svg"/><Relationship Id="rId3" Type="http://schemas.openxmlformats.org/officeDocument/2006/relationships/tags" Target="../tags/tag262.xml"/><Relationship Id="rId7" Type="http://schemas.openxmlformats.org/officeDocument/2006/relationships/tags" Target="../tags/tag266.xml"/><Relationship Id="rId12" Type="http://schemas.openxmlformats.org/officeDocument/2006/relationships/image" Target="../media/image25.png"/><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tags" Target="../tags/tag265.xml"/><Relationship Id="rId11" Type="http://schemas.openxmlformats.org/officeDocument/2006/relationships/slideLayout" Target="../slideLayouts/slideLayout7.xml"/><Relationship Id="rId5" Type="http://schemas.openxmlformats.org/officeDocument/2006/relationships/tags" Target="../tags/tag264.xml"/><Relationship Id="rId10" Type="http://schemas.openxmlformats.org/officeDocument/2006/relationships/tags" Target="../tags/tag269.xml"/><Relationship Id="rId4" Type="http://schemas.openxmlformats.org/officeDocument/2006/relationships/tags" Target="../tags/tag263.xml"/><Relationship Id="rId9" Type="http://schemas.openxmlformats.org/officeDocument/2006/relationships/tags" Target="../tags/tag268.xml"/><Relationship Id="rId14" Type="http://schemas.openxmlformats.org/officeDocument/2006/relationships/image" Target="../media/image18.png"/></Relationships>
</file>

<file path=ppt/slides/_rels/slide75.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image" Target="../media/image26.svg"/><Relationship Id="rId3" Type="http://schemas.openxmlformats.org/officeDocument/2006/relationships/tags" Target="../tags/tag272.xml"/><Relationship Id="rId7" Type="http://schemas.openxmlformats.org/officeDocument/2006/relationships/tags" Target="../tags/tag276.xml"/><Relationship Id="rId12" Type="http://schemas.openxmlformats.org/officeDocument/2006/relationships/image" Target="../media/image25.png"/><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slideLayout" Target="../slideLayouts/slideLayout7.xml"/><Relationship Id="rId5" Type="http://schemas.openxmlformats.org/officeDocument/2006/relationships/tags" Target="../tags/tag274.xml"/><Relationship Id="rId15" Type="http://schemas.openxmlformats.org/officeDocument/2006/relationships/image" Target="../media/image59.png"/><Relationship Id="rId10" Type="http://schemas.openxmlformats.org/officeDocument/2006/relationships/tags" Target="../tags/tag279.xml"/><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image" Target="../media/image18.png"/></Relationships>
</file>

<file path=ppt/slides/_rels/slide76.xml.rels><?xml version="1.0" encoding="UTF-8" standalone="yes"?>
<Relationships xmlns="http://schemas.openxmlformats.org/package/2006/relationships"><Relationship Id="rId8" Type="http://schemas.openxmlformats.org/officeDocument/2006/relationships/tags" Target="../tags/tag287.xml"/><Relationship Id="rId13" Type="http://schemas.openxmlformats.org/officeDocument/2006/relationships/image" Target="../media/image26.svg"/><Relationship Id="rId3" Type="http://schemas.openxmlformats.org/officeDocument/2006/relationships/tags" Target="../tags/tag282.xml"/><Relationship Id="rId7" Type="http://schemas.openxmlformats.org/officeDocument/2006/relationships/tags" Target="../tags/tag286.xml"/><Relationship Id="rId12" Type="http://schemas.openxmlformats.org/officeDocument/2006/relationships/image" Target="../media/image25.png"/><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tags" Target="../tags/tag285.xml"/><Relationship Id="rId11" Type="http://schemas.openxmlformats.org/officeDocument/2006/relationships/slideLayout" Target="../slideLayouts/slideLayout7.xml"/><Relationship Id="rId5" Type="http://schemas.openxmlformats.org/officeDocument/2006/relationships/tags" Target="../tags/tag284.xml"/><Relationship Id="rId15" Type="http://schemas.openxmlformats.org/officeDocument/2006/relationships/image" Target="../media/image59.png"/><Relationship Id="rId10" Type="http://schemas.openxmlformats.org/officeDocument/2006/relationships/tags" Target="../tags/tag289.xml"/><Relationship Id="rId4" Type="http://schemas.openxmlformats.org/officeDocument/2006/relationships/tags" Target="../tags/tag283.xml"/><Relationship Id="rId9" Type="http://schemas.openxmlformats.org/officeDocument/2006/relationships/tags" Target="../tags/tag288.xml"/><Relationship Id="rId14" Type="http://schemas.openxmlformats.org/officeDocument/2006/relationships/image" Target="../media/image18.png"/></Relationships>
</file>

<file path=ppt/slides/_rels/slide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0.xml"/><Relationship Id="rId4" Type="http://schemas.openxmlformats.org/officeDocument/2006/relationships/image" Target="../media/image26.svg"/></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1.xml"/><Relationship Id="rId5" Type="http://schemas.openxmlformats.org/officeDocument/2006/relationships/image" Target="../media/image28.pn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2.xml"/><Relationship Id="rId5" Type="http://schemas.openxmlformats.org/officeDocument/2006/relationships/image" Target="../media/image28.png"/><Relationship Id="rId4" Type="http://schemas.openxmlformats.org/officeDocument/2006/relationships/image" Target="../media/image26.svg"/></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3.xml"/><Relationship Id="rId4" Type="http://schemas.openxmlformats.org/officeDocument/2006/relationships/image" Target="../media/image26.svg"/></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4.xml"/><Relationship Id="rId5" Type="http://schemas.openxmlformats.org/officeDocument/2006/relationships/image" Target="../media/image28.png"/><Relationship Id="rId4" Type="http://schemas.openxmlformats.org/officeDocument/2006/relationships/image" Target="../media/image26.svg"/></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5.xml"/><Relationship Id="rId5" Type="http://schemas.openxmlformats.org/officeDocument/2006/relationships/image" Target="../media/image28.png"/><Relationship Id="rId4" Type="http://schemas.openxmlformats.org/officeDocument/2006/relationships/image" Target="../media/image26.svg"/></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6.xml"/><Relationship Id="rId4" Type="http://schemas.openxmlformats.org/officeDocument/2006/relationships/image" Target="../media/image26.svg"/></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7.xml"/><Relationship Id="rId5" Type="http://schemas.openxmlformats.org/officeDocument/2006/relationships/image" Target="../media/image28.png"/><Relationship Id="rId4" Type="http://schemas.openxmlformats.org/officeDocument/2006/relationships/image" Target="../media/image26.sv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8.xml"/><Relationship Id="rId5" Type="http://schemas.openxmlformats.org/officeDocument/2006/relationships/image" Target="../media/image28.png"/><Relationship Id="rId4" Type="http://schemas.openxmlformats.org/officeDocument/2006/relationships/image" Target="../media/image26.svg"/></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9.xml"/><Relationship Id="rId4" Type="http://schemas.openxmlformats.org/officeDocument/2006/relationships/image" Target="../media/image26.sv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0.xml"/><Relationship Id="rId5" Type="http://schemas.openxmlformats.org/officeDocument/2006/relationships/image" Target="../media/image28.png"/><Relationship Id="rId4" Type="http://schemas.openxmlformats.org/officeDocument/2006/relationships/image" Target="../media/image26.sv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1.xml"/><Relationship Id="rId5" Type="http://schemas.openxmlformats.org/officeDocument/2006/relationships/image" Target="../media/image28.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28.png"/><Relationship Id="rId4" Type="http://schemas.openxmlformats.org/officeDocument/2006/relationships/image" Target="../media/image26.svg"/></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2.xml"/><Relationship Id="rId4" Type="http://schemas.openxmlformats.org/officeDocument/2006/relationships/image" Target="../media/image26.svg"/></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3.xml"/><Relationship Id="rId5" Type="http://schemas.openxmlformats.org/officeDocument/2006/relationships/image" Target="../media/image28.png"/><Relationship Id="rId4" Type="http://schemas.openxmlformats.org/officeDocument/2006/relationships/image" Target="../media/image26.svg"/></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4.xml"/><Relationship Id="rId5" Type="http://schemas.openxmlformats.org/officeDocument/2006/relationships/image" Target="../media/image28.png"/><Relationship Id="rId4" Type="http://schemas.openxmlformats.org/officeDocument/2006/relationships/image" Target="../media/image26.svg"/></Relationships>
</file>

<file path=ppt/slides/_rels/slide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0.png"/><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0.png"/><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9.xml"/><Relationship Id="rId5" Type="http://schemas.openxmlformats.org/officeDocument/2006/relationships/image" Target="../media/image60.png"/><Relationship Id="rId4" Type="http://schemas.openxmlformats.org/officeDocument/2006/relationships/image" Target="../media/image26.svg"/></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10.xml"/><Relationship Id="rId5" Type="http://schemas.openxmlformats.org/officeDocument/2006/relationships/image" Target="../media/image60.png"/><Relationship Id="rId4" Type="http://schemas.openxmlformats.org/officeDocument/2006/relationships/image" Target="../media/image26.svg"/></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04567" y="1515964"/>
            <a:ext cx="6921576" cy="1050737"/>
          </a:xfrm>
          <a:prstGeom prst="rect">
            <a:avLst/>
          </a:prstGeom>
        </p:spPr>
        <p:txBody>
          <a:bodyPr wrap="square" lIns="0" tIns="0" rIns="0" bIns="0" rtlCol="0" anchor="t">
            <a:spAutoFit/>
          </a:bodyPr>
          <a:lstStyle/>
          <a:p>
            <a:pPr algn="ctr" defTabSz="457246">
              <a:lnSpc>
                <a:spcPct val="150000"/>
              </a:lnSpc>
            </a:pPr>
            <a:r>
              <a:rPr lang="en-US" sz="2400" b="1" dirty="0">
                <a:solidFill>
                  <a:srgbClr val="215968"/>
                </a:solidFill>
                <a:latin typeface="Carelia"/>
              </a:rPr>
              <a:t>PROGRAMME DE REMEDIATION INTENSIVE</a:t>
            </a:r>
          </a:p>
          <a:p>
            <a:pPr algn="ctr" defTabSz="457246">
              <a:lnSpc>
                <a:spcPct val="150000"/>
              </a:lnSpc>
            </a:pPr>
            <a:r>
              <a:rPr lang="en-US" sz="2400" b="1" dirty="0">
                <a:solidFill>
                  <a:srgbClr val="215968"/>
                </a:solidFill>
                <a:latin typeface="Carelia"/>
              </a:rPr>
              <a:t> -FRANÇAIS-</a:t>
            </a:r>
          </a:p>
        </p:txBody>
      </p:sp>
      <p:sp>
        <p:nvSpPr>
          <p:cNvPr id="5" name="ZoneTexte 4">
            <a:extLst>
              <a:ext uri="{FF2B5EF4-FFF2-40B4-BE49-F238E27FC236}">
                <a16:creationId xmlns:a16="http://schemas.microsoft.com/office/drawing/2014/main" id="{78DEA8EF-E746-A63E-76B4-9205D5002C8C}"/>
              </a:ext>
            </a:extLst>
          </p:cNvPr>
          <p:cNvSpPr txBox="1"/>
          <p:nvPr/>
        </p:nvSpPr>
        <p:spPr>
          <a:xfrm>
            <a:off x="462117" y="6417292"/>
            <a:ext cx="6241120" cy="276999"/>
          </a:xfrm>
          <a:prstGeom prst="rect">
            <a:avLst/>
          </a:prstGeom>
          <a:noFill/>
        </p:spPr>
        <p:txBody>
          <a:bodyPr wrap="square" rtlCol="0">
            <a:spAutoFit/>
          </a:bodyPr>
          <a:lstStyle/>
          <a:p>
            <a:pPr algn="ctr" defTabSz="457246"/>
            <a:r>
              <a:rPr lang="fr-MA" sz="1200" i="1" dirty="0">
                <a:solidFill>
                  <a:prstClr val="black">
                    <a:lumMod val="75000"/>
                    <a:lumOff val="25000"/>
                  </a:prstClr>
                </a:solidFill>
                <a:latin typeface="Calibri"/>
              </a:rPr>
              <a:t>Version expérimentale pour les Ecoles Pionnières.  En cours d’amélioration.  </a:t>
            </a:r>
          </a:p>
        </p:txBody>
      </p:sp>
      <p:pic>
        <p:nvPicPr>
          <p:cNvPr id="2050" name="Picture 2" descr="الصفحة الرئيسية">
            <a:extLst>
              <a:ext uri="{FF2B5EF4-FFF2-40B4-BE49-F238E27FC236}">
                <a16:creationId xmlns:a16="http://schemas.microsoft.com/office/drawing/2014/main" id="{6639833F-3EB5-41FA-6625-3CC8E815B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62" y="239226"/>
            <a:ext cx="6666387" cy="93329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dessin humoristique, jouet&#10;&#10;Le contenu généré par l’IA peut être incorrect.">
            <a:extLst>
              <a:ext uri="{FF2B5EF4-FFF2-40B4-BE49-F238E27FC236}">
                <a16:creationId xmlns:a16="http://schemas.microsoft.com/office/drawing/2014/main" id="{962FDFC5-CE77-E4AF-A352-224B5C05435B}"/>
              </a:ext>
            </a:extLst>
          </p:cNvPr>
          <p:cNvPicPr>
            <a:picLocks noChangeAspect="1"/>
          </p:cNvPicPr>
          <p:nvPr/>
        </p:nvPicPr>
        <p:blipFill>
          <a:blip r:embed="rId4">
            <a:clrChange>
              <a:clrFrom>
                <a:srgbClr val="FDDEC7"/>
              </a:clrFrom>
              <a:clrTo>
                <a:srgbClr val="FDDEC7">
                  <a:alpha val="0"/>
                </a:srgbClr>
              </a:clrTo>
            </a:clrChange>
            <a:extLst>
              <a:ext uri="{28A0092B-C50C-407E-A947-70E740481C1C}">
                <a14:useLocalDpi xmlns:a14="http://schemas.microsoft.com/office/drawing/2010/main" val="0"/>
              </a:ext>
            </a:extLst>
          </a:blip>
          <a:stretch>
            <a:fillRect/>
          </a:stretch>
        </p:blipFill>
        <p:spPr>
          <a:xfrm>
            <a:off x="7346531" y="4661625"/>
            <a:ext cx="1764724" cy="1996806"/>
          </a:xfrm>
          <a:prstGeom prst="rect">
            <a:avLst/>
          </a:prstGeom>
        </p:spPr>
      </p:pic>
      <p:sp>
        <p:nvSpPr>
          <p:cNvPr id="16" name="Ellipse 15">
            <a:extLst>
              <a:ext uri="{FF2B5EF4-FFF2-40B4-BE49-F238E27FC236}">
                <a16:creationId xmlns:a16="http://schemas.microsoft.com/office/drawing/2014/main" id="{8FC2E2AF-8B90-93B1-A60E-BE80AB3ECC17}"/>
              </a:ext>
            </a:extLst>
          </p:cNvPr>
          <p:cNvSpPr/>
          <p:nvPr/>
        </p:nvSpPr>
        <p:spPr>
          <a:xfrm>
            <a:off x="787773" y="3208861"/>
            <a:ext cx="1978090" cy="1847283"/>
          </a:xfrm>
          <a:prstGeom prst="ellipse">
            <a:avLst/>
          </a:prstGeom>
          <a:gradFill flip="none" rotWithShape="1">
            <a:gsLst>
              <a:gs pos="0">
                <a:srgbClr val="32787A">
                  <a:shade val="30000"/>
                  <a:satMod val="115000"/>
                </a:srgbClr>
              </a:gs>
              <a:gs pos="50000">
                <a:srgbClr val="32787A">
                  <a:shade val="67500"/>
                  <a:satMod val="115000"/>
                </a:srgbClr>
              </a:gs>
              <a:gs pos="100000">
                <a:srgbClr val="32787A">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buNone/>
            </a:pPr>
            <a:r>
              <a:rPr lang="fr-MA" sz="900" b="1" kern="1200" dirty="0">
                <a:solidFill>
                  <a:srgbClr val="FFFFFF"/>
                </a:solidFill>
                <a:effectLst/>
                <a:latin typeface="Times New Roman" panose="02020603050405020304" pitchFamily="18" charset="0"/>
                <a:ea typeface="Calibri" panose="020F0502020204030204" pitchFamily="34" charset="0"/>
              </a:rPr>
              <a:t> </a:t>
            </a:r>
            <a:endParaRPr lang="fr-MA" sz="1100" dirty="0">
              <a:effectLst/>
              <a:latin typeface="Calibri" panose="020F0502020204030204" pitchFamily="34" charset="0"/>
              <a:ea typeface="Calibri" panose="020F0502020204030204" pitchFamily="34" charset="0"/>
            </a:endParaRPr>
          </a:p>
        </p:txBody>
      </p:sp>
      <p:sp>
        <p:nvSpPr>
          <p:cNvPr id="19" name="Forme libre : forme 18">
            <a:extLst>
              <a:ext uri="{FF2B5EF4-FFF2-40B4-BE49-F238E27FC236}">
                <a16:creationId xmlns:a16="http://schemas.microsoft.com/office/drawing/2014/main" id="{8C3E1B50-9FA7-C3CB-7B52-E438B019885C}"/>
              </a:ext>
            </a:extLst>
          </p:cNvPr>
          <p:cNvSpPr/>
          <p:nvPr/>
        </p:nvSpPr>
        <p:spPr>
          <a:xfrm rot="261352" flipH="1" flipV="1">
            <a:off x="3225921" y="2512606"/>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0" name="ZoneTexte 19">
            <a:extLst>
              <a:ext uri="{FF2B5EF4-FFF2-40B4-BE49-F238E27FC236}">
                <a16:creationId xmlns:a16="http://schemas.microsoft.com/office/drawing/2014/main" id="{2AC333F3-E5ED-4E6A-D233-1E43257F07FA}"/>
              </a:ext>
            </a:extLst>
          </p:cNvPr>
          <p:cNvSpPr txBox="1"/>
          <p:nvPr/>
        </p:nvSpPr>
        <p:spPr>
          <a:xfrm>
            <a:off x="3499573" y="2774651"/>
            <a:ext cx="2510118" cy="646331"/>
          </a:xfrm>
          <a:prstGeom prst="rect">
            <a:avLst/>
          </a:prstGeom>
          <a:noFill/>
        </p:spPr>
        <p:txBody>
          <a:bodyPr wrap="square" rtlCol="0">
            <a:spAutoFit/>
          </a:bodyPr>
          <a:lstStyle/>
          <a:p>
            <a:r>
              <a:rPr lang="fr-FR" sz="2800" b="1" dirty="0">
                <a:solidFill>
                  <a:srgbClr val="FFC000"/>
                </a:solidFill>
              </a:rPr>
              <a:t>Parcours </a:t>
            </a:r>
            <a:r>
              <a:rPr lang="fr-FR" sz="2800" b="1">
                <a:solidFill>
                  <a:srgbClr val="FFC000"/>
                </a:solidFill>
              </a:rPr>
              <a:t>: </a:t>
            </a:r>
            <a:r>
              <a:rPr lang="fr-FR" sz="3600" b="1">
                <a:solidFill>
                  <a:srgbClr val="FFC000"/>
                </a:solidFill>
              </a:rPr>
              <a:t>1</a:t>
            </a:r>
            <a:endParaRPr lang="fr-FR" sz="2800" b="1" dirty="0">
              <a:solidFill>
                <a:srgbClr val="FFC000"/>
              </a:solidFill>
            </a:endParaRPr>
          </a:p>
        </p:txBody>
      </p:sp>
      <p:sp>
        <p:nvSpPr>
          <p:cNvPr id="21" name="Forme libre : forme 20">
            <a:extLst>
              <a:ext uri="{FF2B5EF4-FFF2-40B4-BE49-F238E27FC236}">
                <a16:creationId xmlns:a16="http://schemas.microsoft.com/office/drawing/2014/main" id="{15381C3D-A0B9-BBF8-7112-ACEF7FF01EDF}"/>
              </a:ext>
            </a:extLst>
          </p:cNvPr>
          <p:cNvSpPr/>
          <p:nvPr/>
        </p:nvSpPr>
        <p:spPr>
          <a:xfrm rot="261352" flipH="1" flipV="1">
            <a:off x="3225922" y="3507720"/>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2" name="Forme libre : forme 21">
            <a:extLst>
              <a:ext uri="{FF2B5EF4-FFF2-40B4-BE49-F238E27FC236}">
                <a16:creationId xmlns:a16="http://schemas.microsoft.com/office/drawing/2014/main" id="{BE70A603-A2F8-7C53-1CC7-37EFF0A9AF21}"/>
              </a:ext>
            </a:extLst>
          </p:cNvPr>
          <p:cNvSpPr/>
          <p:nvPr/>
        </p:nvSpPr>
        <p:spPr>
          <a:xfrm rot="11191981" flipH="1" flipV="1">
            <a:off x="3266401" y="4568579"/>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3" name="ZoneTexte 22">
            <a:extLst>
              <a:ext uri="{FF2B5EF4-FFF2-40B4-BE49-F238E27FC236}">
                <a16:creationId xmlns:a16="http://schemas.microsoft.com/office/drawing/2014/main" id="{618D15CB-AABE-8553-7E04-AE6062B99BC4}"/>
              </a:ext>
            </a:extLst>
          </p:cNvPr>
          <p:cNvSpPr txBox="1"/>
          <p:nvPr/>
        </p:nvSpPr>
        <p:spPr>
          <a:xfrm>
            <a:off x="3555519" y="3762400"/>
            <a:ext cx="2510118" cy="646331"/>
          </a:xfrm>
          <a:prstGeom prst="rect">
            <a:avLst/>
          </a:prstGeom>
          <a:noFill/>
        </p:spPr>
        <p:txBody>
          <a:bodyPr wrap="square" rtlCol="0">
            <a:spAutoFit/>
          </a:bodyPr>
          <a:lstStyle/>
          <a:p>
            <a:r>
              <a:rPr lang="fr-FR" sz="2800" b="1" dirty="0">
                <a:solidFill>
                  <a:srgbClr val="FFC000"/>
                </a:solidFill>
              </a:rPr>
              <a:t>Palier : </a:t>
            </a:r>
            <a:r>
              <a:rPr lang="fr-FR" sz="3600" b="1" dirty="0">
                <a:solidFill>
                  <a:srgbClr val="FFC000"/>
                </a:solidFill>
              </a:rPr>
              <a:t>4</a:t>
            </a:r>
            <a:endParaRPr lang="fr-FR" sz="2800" b="1" dirty="0">
              <a:solidFill>
                <a:srgbClr val="FFC000"/>
              </a:solidFill>
            </a:endParaRPr>
          </a:p>
        </p:txBody>
      </p:sp>
      <p:sp>
        <p:nvSpPr>
          <p:cNvPr id="24" name="ZoneTexte 23">
            <a:extLst>
              <a:ext uri="{FF2B5EF4-FFF2-40B4-BE49-F238E27FC236}">
                <a16:creationId xmlns:a16="http://schemas.microsoft.com/office/drawing/2014/main" id="{9FC625E1-432F-BD2B-F568-103CD439CDAB}"/>
              </a:ext>
            </a:extLst>
          </p:cNvPr>
          <p:cNvSpPr txBox="1"/>
          <p:nvPr/>
        </p:nvSpPr>
        <p:spPr>
          <a:xfrm>
            <a:off x="3499572" y="4783212"/>
            <a:ext cx="2510118" cy="584775"/>
          </a:xfrm>
          <a:prstGeom prst="rect">
            <a:avLst/>
          </a:prstGeom>
          <a:noFill/>
        </p:spPr>
        <p:txBody>
          <a:bodyPr wrap="square" rtlCol="0">
            <a:spAutoFit/>
          </a:bodyPr>
          <a:lstStyle/>
          <a:p>
            <a:r>
              <a:rPr lang="fr-FR" sz="3200" b="1" dirty="0">
                <a:solidFill>
                  <a:srgbClr val="E1A346"/>
                </a:solidFill>
              </a:rPr>
              <a:t>Séance : 8</a:t>
            </a:r>
            <a:endParaRPr lang="fr-FR" sz="2800" b="1" dirty="0">
              <a:solidFill>
                <a:srgbClr val="E1A346"/>
              </a:solidFill>
            </a:endParaRPr>
          </a:p>
        </p:txBody>
      </p:sp>
      <p:sp>
        <p:nvSpPr>
          <p:cNvPr id="2" name="ZoneTexte 1">
            <a:extLst>
              <a:ext uri="{FF2B5EF4-FFF2-40B4-BE49-F238E27FC236}">
                <a16:creationId xmlns:a16="http://schemas.microsoft.com/office/drawing/2014/main" id="{072157C4-EFB8-6583-A33C-0F4A7A1CAFA1}"/>
              </a:ext>
            </a:extLst>
          </p:cNvPr>
          <p:cNvSpPr txBox="1"/>
          <p:nvPr/>
        </p:nvSpPr>
        <p:spPr>
          <a:xfrm>
            <a:off x="884395" y="3354075"/>
            <a:ext cx="1784846" cy="1754326"/>
          </a:xfrm>
          <a:prstGeom prst="rect">
            <a:avLst/>
          </a:prstGeom>
          <a:noFill/>
        </p:spPr>
        <p:txBody>
          <a:bodyPr wrap="square" rtlCol="0">
            <a:spAutoFit/>
          </a:bodyPr>
          <a:lstStyle/>
          <a:p>
            <a:pPr algn="ctr"/>
            <a:r>
              <a:rPr lang="fr-FR" sz="5400" dirty="0">
                <a:solidFill>
                  <a:srgbClr val="E1A346"/>
                </a:solidFill>
              </a:rPr>
              <a:t>5</a:t>
            </a:r>
            <a:r>
              <a:rPr lang="fr-FR" sz="5400" baseline="30000" dirty="0">
                <a:solidFill>
                  <a:srgbClr val="E1A346"/>
                </a:solidFill>
              </a:rPr>
              <a:t>e </a:t>
            </a:r>
            <a:r>
              <a:rPr lang="fr-FR" sz="5400" dirty="0">
                <a:solidFill>
                  <a:srgbClr val="E1A346"/>
                </a:solidFill>
              </a:rPr>
              <a:t>/6</a:t>
            </a:r>
            <a:r>
              <a:rPr lang="fr-FR" sz="5400" baseline="30000" dirty="0">
                <a:solidFill>
                  <a:srgbClr val="E1A346"/>
                </a:solidFill>
              </a:rPr>
              <a:t>e</a:t>
            </a:r>
            <a:r>
              <a:rPr lang="fr-FR" sz="5400" dirty="0">
                <a:solidFill>
                  <a:srgbClr val="E1A346"/>
                </a:solidFill>
              </a:rPr>
              <a:t> AP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59CD-A6C6-C82C-3FE8-97A9307808E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0CB42E0-36D9-507B-D496-D059B272F4CE}"/>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038214C-2CB6-5DDD-B475-0C9BC62971C3}"/>
              </a:ext>
            </a:extLst>
          </p:cNvPr>
          <p:cNvSpPr/>
          <p:nvPr/>
        </p:nvSpPr>
        <p:spPr>
          <a:xfrm>
            <a:off x="18390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19261" lvl="4" algn="ctr" defTabSz="457246"/>
            <a:r>
              <a:rPr lang="fr-MA" sz="2933" b="1" dirty="0">
                <a:solidFill>
                  <a:srgbClr val="106585"/>
                </a:solidFill>
                <a:latin typeface="Dosis" pitchFamily="2" charset="0"/>
              </a:rPr>
              <a:t>                                                                     lundi</a:t>
            </a:r>
          </a:p>
        </p:txBody>
      </p:sp>
      <p:sp>
        <p:nvSpPr>
          <p:cNvPr id="23" name="Rectangle : coins arrondis 22">
            <a:extLst>
              <a:ext uri="{FF2B5EF4-FFF2-40B4-BE49-F238E27FC236}">
                <a16:creationId xmlns:a16="http://schemas.microsoft.com/office/drawing/2014/main" id="{27C8C984-3430-8910-301F-1ACDE3C2BFA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F3D67B1-384A-5530-5A16-B66A41BF7151}"/>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pic>
        <p:nvPicPr>
          <p:cNvPr id="2" name="Image 1" descr="Une image contenant croquis, dessin, illustration, Visage humain&#10;&#10;Le contenu généré par l’IA peut être incorrect.">
            <a:extLst>
              <a:ext uri="{FF2B5EF4-FFF2-40B4-BE49-F238E27FC236}">
                <a16:creationId xmlns:a16="http://schemas.microsoft.com/office/drawing/2014/main" id="{F4AABC4D-2A3B-2A47-4103-28CB2672AE51}"/>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8112" y="2837132"/>
            <a:ext cx="2925360" cy="3792269"/>
          </a:xfrm>
          <a:prstGeom prst="rect">
            <a:avLst/>
          </a:prstGeom>
        </p:spPr>
      </p:pic>
      <p:sp>
        <p:nvSpPr>
          <p:cNvPr id="4" name="Bulle narrative : rectangle à coins arrondis 3">
            <a:extLst>
              <a:ext uri="{FF2B5EF4-FFF2-40B4-BE49-F238E27FC236}">
                <a16:creationId xmlns:a16="http://schemas.microsoft.com/office/drawing/2014/main" id="{D781C9B8-A099-504B-BBE1-48840EF1296F}"/>
              </a:ext>
            </a:extLst>
          </p:cNvPr>
          <p:cNvSpPr/>
          <p:nvPr/>
        </p:nvSpPr>
        <p:spPr>
          <a:xfrm>
            <a:off x="2015613" y="2133911"/>
            <a:ext cx="6795686"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graphicFrame>
        <p:nvGraphicFramePr>
          <p:cNvPr id="3" name="Tableau 2">
            <a:extLst>
              <a:ext uri="{FF2B5EF4-FFF2-40B4-BE49-F238E27FC236}">
                <a16:creationId xmlns:a16="http://schemas.microsoft.com/office/drawing/2014/main" id="{B7A7E3F0-2362-2BE1-6B1A-020860AFDDFD}"/>
              </a:ext>
            </a:extLst>
          </p:cNvPr>
          <p:cNvGraphicFramePr>
            <a:graphicFrameLocks noGrp="1"/>
          </p:cNvGraphicFramePr>
          <p:nvPr>
            <p:custDataLst>
              <p:tags r:id="rId1"/>
            </p:custDataLst>
          </p:nvPr>
        </p:nvGraphicFramePr>
        <p:xfrm>
          <a:off x="1" y="-11545"/>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ZoneTexte 6">
            <a:extLst>
              <a:ext uri="{FF2B5EF4-FFF2-40B4-BE49-F238E27FC236}">
                <a16:creationId xmlns:a16="http://schemas.microsoft.com/office/drawing/2014/main" id="{E7F4D0D9-643E-1B76-3A17-8D611D23C6B9}"/>
              </a:ext>
            </a:extLst>
          </p:cNvPr>
          <p:cNvSpPr txBox="1"/>
          <p:nvPr/>
        </p:nvSpPr>
        <p:spPr>
          <a:xfrm>
            <a:off x="1312557" y="422055"/>
            <a:ext cx="6324600"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Bonjour. On commence la séance par la dictée. </a:t>
            </a:r>
          </a:p>
        </p:txBody>
      </p:sp>
      <p:pic>
        <p:nvPicPr>
          <p:cNvPr id="11" name="Image 10">
            <a:extLst>
              <a:ext uri="{FF2B5EF4-FFF2-40B4-BE49-F238E27FC236}">
                <a16:creationId xmlns:a16="http://schemas.microsoft.com/office/drawing/2014/main" id="{393B85C8-4ADF-E4AD-9922-206D18A831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5231" y="2515499"/>
            <a:ext cx="1738023" cy="1136328"/>
          </a:xfrm>
          <a:prstGeom prst="rect">
            <a:avLst/>
          </a:prstGeom>
        </p:spPr>
      </p:pic>
      <p:pic>
        <p:nvPicPr>
          <p:cNvPr id="5" name="Image 4">
            <a:extLst>
              <a:ext uri="{FF2B5EF4-FFF2-40B4-BE49-F238E27FC236}">
                <a16:creationId xmlns:a16="http://schemas.microsoft.com/office/drawing/2014/main" id="{B2DCEC96-89A7-C4BC-5CDA-014D1DFBA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9260" y="2525252"/>
            <a:ext cx="1452324" cy="977970"/>
          </a:xfrm>
          <a:prstGeom prst="rect">
            <a:avLst/>
          </a:prstGeom>
        </p:spPr>
      </p:pic>
      <p:pic>
        <p:nvPicPr>
          <p:cNvPr id="6" name="Image 5">
            <a:extLst>
              <a:ext uri="{FF2B5EF4-FFF2-40B4-BE49-F238E27FC236}">
                <a16:creationId xmlns:a16="http://schemas.microsoft.com/office/drawing/2014/main" id="{48CBAD28-6830-86A5-F49F-E0CC9A1103B4}"/>
              </a:ext>
            </a:extLst>
          </p:cNvPr>
          <p:cNvPicPr>
            <a:picLocks noChangeAspect="1"/>
          </p:cNvPicPr>
          <p:nvPr/>
        </p:nvPicPr>
        <p:blipFill>
          <a:blip r:embed="rId8"/>
          <a:stretch>
            <a:fillRect/>
          </a:stretch>
        </p:blipFill>
        <p:spPr>
          <a:xfrm>
            <a:off x="5998715" y="2164614"/>
            <a:ext cx="1291054" cy="1345035"/>
          </a:xfrm>
          <a:prstGeom prst="rect">
            <a:avLst/>
          </a:prstGeom>
        </p:spPr>
      </p:pic>
    </p:spTree>
    <p:extLst>
      <p:ext uri="{BB962C8B-B14F-4D97-AF65-F5344CB8AC3E}">
        <p14:creationId xmlns:p14="http://schemas.microsoft.com/office/powerpoint/2010/main" val="2535984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677D3-3BBC-AD82-17D0-21527D24245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F832FB-72A9-51D2-E2C1-191DB8A144B8}"/>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02A946B9-7C1A-F8D1-A094-FA4B47FEEEEF}"/>
              </a:ext>
            </a:extLst>
          </p:cNvPr>
          <p:cNvGrpSpPr/>
          <p:nvPr/>
        </p:nvGrpSpPr>
        <p:grpSpPr>
          <a:xfrm>
            <a:off x="101600" y="262603"/>
            <a:ext cx="8934623" cy="6452829"/>
            <a:chOff x="312517" y="308343"/>
            <a:chExt cx="8518967" cy="6230680"/>
          </a:xfrm>
        </p:grpSpPr>
        <p:sp>
          <p:nvSpPr>
            <p:cNvPr id="24" name="Rectangle : coins arrondis 23">
              <a:extLst>
                <a:ext uri="{FF2B5EF4-FFF2-40B4-BE49-F238E27FC236}">
                  <a16:creationId xmlns:a16="http://schemas.microsoft.com/office/drawing/2014/main" id="{9013FFD8-A06B-8A84-87CE-903E8263C876}"/>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8333AE3E-EE5A-B845-0CBC-C3F48E1A3CEF}"/>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BEF00200-C432-4B77-9D9F-0AA8713D344A}"/>
              </a:ext>
            </a:extLst>
          </p:cNvPr>
          <p:cNvGrpSpPr/>
          <p:nvPr/>
        </p:nvGrpSpPr>
        <p:grpSpPr>
          <a:xfrm>
            <a:off x="-211628" y="1"/>
            <a:ext cx="9254029" cy="326039"/>
            <a:chOff x="-1604302" y="20290"/>
            <a:chExt cx="10430213" cy="411175"/>
          </a:xfrm>
          <a:noFill/>
        </p:grpSpPr>
        <p:sp>
          <p:nvSpPr>
            <p:cNvPr id="5" name="Rectangle : coins arrondis 4">
              <a:extLst>
                <a:ext uri="{FF2B5EF4-FFF2-40B4-BE49-F238E27FC236}">
                  <a16:creationId xmlns:a16="http://schemas.microsoft.com/office/drawing/2014/main" id="{825E2B60-3ECC-768F-6E1B-8EF1CE7F42CA}"/>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05AA89E2-5E6F-AD4B-2180-8AE94DA08FB1}"/>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AB974D3F-0A9E-21C0-09C4-025CC62EA056}"/>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8C91066-FA59-CB4D-C6F1-7037990703B8}"/>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7271159B-A404-EABD-2F32-7675524E7D54}"/>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BBCF94C7-86AD-13CF-2228-B83A22302229}"/>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978D8949-5E8C-4967-DC77-9937DC2AE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64" y="263735"/>
            <a:ext cx="380091" cy="336129"/>
          </a:xfrm>
          <a:prstGeom prst="rect">
            <a:avLst/>
          </a:prstGeom>
        </p:spPr>
      </p:pic>
      <p:sp>
        <p:nvSpPr>
          <p:cNvPr id="2" name="ZoneTexte 1">
            <a:extLst>
              <a:ext uri="{FF2B5EF4-FFF2-40B4-BE49-F238E27FC236}">
                <a16:creationId xmlns:a16="http://schemas.microsoft.com/office/drawing/2014/main" id="{1AF5DF90-F145-47C1-3C49-C9959CD563B9}"/>
              </a:ext>
            </a:extLst>
          </p:cNvPr>
          <p:cNvSpPr txBox="1"/>
          <p:nvPr/>
        </p:nvSpPr>
        <p:spPr>
          <a:xfrm>
            <a:off x="353962" y="431800"/>
            <a:ext cx="8658172" cy="800219"/>
          </a:xfrm>
          <a:prstGeom prst="rect">
            <a:avLst/>
          </a:prstGeom>
          <a:noFill/>
        </p:spPr>
        <p:txBody>
          <a:bodyPr wrap="square">
            <a:spAutoFit/>
          </a:bodyPr>
          <a:lstStyle/>
          <a:p>
            <a:pPr defTabSz="304815">
              <a:defRPr/>
            </a:pPr>
            <a:r>
              <a:rPr lang="fr-FR" sz="14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Maintenant, on va commencer le jeu.</a:t>
            </a:r>
          </a:p>
          <a:p>
            <a:pPr defTabSz="304815">
              <a:defRPr/>
            </a:pPr>
            <a:r>
              <a:rPr lang="fr-FR" sz="1867"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 </a:t>
            </a:r>
            <a:r>
              <a:rPr lang="fr-FR" sz="1333"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 ( e )  annonce le début  du jeu et au signal l’élève qui a le panier à la main  prend une carte et la lit et la montre aux autres . Après validation de la lecture tout le monde lit  en écho. Ensuite le signal est repris, le panier  circule.</a:t>
            </a:r>
            <a:endParaRPr lang="fr-FR" sz="1600"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endParaRP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A4A1ED72-AE0B-1A09-E77B-F174740DD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367" y="2212259"/>
            <a:ext cx="3909141" cy="3909141"/>
          </a:xfrm>
          <a:prstGeom prst="rect">
            <a:avLst/>
          </a:prstGeom>
        </p:spPr>
      </p:pic>
    </p:spTree>
    <p:extLst>
      <p:ext uri="{BB962C8B-B14F-4D97-AF65-F5344CB8AC3E}">
        <p14:creationId xmlns:p14="http://schemas.microsoft.com/office/powerpoint/2010/main" val="1478600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E222-97F6-76FF-B0ED-7DF2295CF5E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98DCFA-5524-4F0B-C71B-89AC7B3B01A7}"/>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sp>
        <p:nvSpPr>
          <p:cNvPr id="24" name="Rectangle : coins arrondis 23">
            <a:extLst>
              <a:ext uri="{FF2B5EF4-FFF2-40B4-BE49-F238E27FC236}">
                <a16:creationId xmlns:a16="http://schemas.microsoft.com/office/drawing/2014/main" id="{53DB36E5-DCF1-96BA-A43B-2E5A91E1EB44}"/>
              </a:ext>
            </a:extLst>
          </p:cNvPr>
          <p:cNvSpPr/>
          <p:nvPr/>
        </p:nvSpPr>
        <p:spPr>
          <a:xfrm>
            <a:off x="216311" y="324001"/>
            <a:ext cx="8750708" cy="625459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nvGrpSpPr>
          <p:cNvPr id="2" name="Groupe 1">
            <a:extLst>
              <a:ext uri="{FF2B5EF4-FFF2-40B4-BE49-F238E27FC236}">
                <a16:creationId xmlns:a16="http://schemas.microsoft.com/office/drawing/2014/main" id="{212F4B11-7C1B-9608-ED61-A84E6F9E050E}"/>
              </a:ext>
            </a:extLst>
          </p:cNvPr>
          <p:cNvGrpSpPr/>
          <p:nvPr/>
        </p:nvGrpSpPr>
        <p:grpSpPr>
          <a:xfrm>
            <a:off x="774269" y="1905000"/>
            <a:ext cx="6947643" cy="3346450"/>
            <a:chOff x="785033" y="2260600"/>
            <a:chExt cx="9070167" cy="4368800"/>
          </a:xfrm>
        </p:grpSpPr>
        <p:sp>
          <p:nvSpPr>
            <p:cNvPr id="9" name="Bulle narrative : rectangle à coins arrondis 8">
              <a:extLst>
                <a:ext uri="{FF2B5EF4-FFF2-40B4-BE49-F238E27FC236}">
                  <a16:creationId xmlns:a16="http://schemas.microsoft.com/office/drawing/2014/main" id="{1917ED7E-02E5-4A25-B114-71CE5493EC53}"/>
                </a:ext>
              </a:extLst>
            </p:cNvPr>
            <p:cNvSpPr/>
            <p:nvPr/>
          </p:nvSpPr>
          <p:spPr>
            <a:xfrm>
              <a:off x="5313911" y="2404799"/>
              <a:ext cx="4541289" cy="1635091"/>
            </a:xfrm>
            <a:prstGeom prst="wedgeRoundRectCallout">
              <a:avLst>
                <a:gd name="adj1" fmla="val -73525"/>
                <a:gd name="adj2" fmla="val -793"/>
                <a:gd name="adj3" fmla="val 16667"/>
              </a:avLst>
            </a:prstGeom>
            <a:solidFill>
              <a:srgbClr val="D6DF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35"/>
              <a:endParaRPr lang="fr-MA" sz="450" dirty="0">
                <a:solidFill>
                  <a:srgbClr val="215968"/>
                </a:solidFill>
                <a:latin typeface="Dosis" pitchFamily="2" charset="0"/>
              </a:endParaRPr>
            </a:p>
          </p:txBody>
        </p:sp>
        <p:sp>
          <p:nvSpPr>
            <p:cNvPr id="15" name="ZoneTexte 14">
              <a:extLst>
                <a:ext uri="{FF2B5EF4-FFF2-40B4-BE49-F238E27FC236}">
                  <a16:creationId xmlns:a16="http://schemas.microsoft.com/office/drawing/2014/main" id="{1E527FD1-285F-8A85-1187-B3672107BDD6}"/>
                </a:ext>
              </a:extLst>
            </p:cNvPr>
            <p:cNvSpPr txBox="1"/>
            <p:nvPr/>
          </p:nvSpPr>
          <p:spPr>
            <a:xfrm flipH="1">
              <a:off x="5412068" y="2474893"/>
              <a:ext cx="4344976" cy="1727753"/>
            </a:xfrm>
            <a:prstGeom prst="rect">
              <a:avLst/>
            </a:prstGeom>
            <a:noFill/>
          </p:spPr>
          <p:txBody>
            <a:bodyPr wrap="square" rtlCol="0">
              <a:spAutoFit/>
            </a:bodyPr>
            <a:lstStyle/>
            <a:p>
              <a:pPr algn="ctr" defTabSz="228635"/>
              <a:endParaRPr lang="fr-MA" sz="1600" b="1" dirty="0">
                <a:solidFill>
                  <a:srgbClr val="215968"/>
                </a:solidFill>
                <a:latin typeface="Dosis" pitchFamily="2" charset="0"/>
              </a:endParaRPr>
            </a:p>
            <a:p>
              <a:pPr algn="ctr" defTabSz="228635"/>
              <a:r>
                <a:rPr lang="fr-MA" sz="1600" b="1" dirty="0">
                  <a:solidFill>
                    <a:srgbClr val="215968"/>
                  </a:solidFill>
                  <a:latin typeface="Dosis" pitchFamily="2" charset="0"/>
                </a:rPr>
                <a:t>La séance d’aujourd’hui est terminée</a:t>
              </a:r>
            </a:p>
            <a:p>
              <a:pPr algn="ctr" defTabSz="228635"/>
              <a:r>
                <a:rPr lang="fr-MA" sz="1600" b="1" dirty="0">
                  <a:solidFill>
                    <a:srgbClr val="215968"/>
                  </a:solidFill>
                  <a:latin typeface="Dosis" pitchFamily="2" charset="0"/>
                </a:rPr>
                <a:t> </a:t>
              </a:r>
            </a:p>
            <a:p>
              <a:pPr algn="ctr" defTabSz="228635"/>
              <a:r>
                <a:rPr lang="fr-MA" sz="1600" b="1">
                  <a:solidFill>
                    <a:srgbClr val="215968"/>
                  </a:solidFill>
                  <a:latin typeface="Dosis" pitchFamily="2" charset="0"/>
                </a:rPr>
                <a:t>À  </a:t>
              </a:r>
              <a:r>
                <a:rPr lang="fr-MA" sz="1600" b="1" dirty="0">
                  <a:solidFill>
                    <a:srgbClr val="215968"/>
                  </a:solidFill>
                  <a:latin typeface="Dosis" pitchFamily="2" charset="0"/>
                </a:rPr>
                <a:t>demain ! </a:t>
              </a:r>
            </a:p>
            <a:p>
              <a:pPr marL="171472" indent="-171472" defTabSz="228635">
                <a:buFontTx/>
                <a:buChar char="-"/>
              </a:pPr>
              <a:endParaRPr lang="fr-MA" sz="1600" b="1" dirty="0">
                <a:solidFill>
                  <a:srgbClr val="EEECE1">
                    <a:lumMod val="25000"/>
                  </a:srgbClr>
                </a:solidFill>
                <a:latin typeface="Dosis" pitchFamily="2" charset="0"/>
              </a:endParaRPr>
            </a:p>
          </p:txBody>
        </p:sp>
        <p:pic>
          <p:nvPicPr>
            <p:cNvPr id="16" name="Image 15" descr="Une image contenant croquis, dessin, illustration, Visage humain&#10;&#10;Le contenu généré par l’IA peut être incorrect.">
              <a:extLst>
                <a:ext uri="{FF2B5EF4-FFF2-40B4-BE49-F238E27FC236}">
                  <a16:creationId xmlns:a16="http://schemas.microsoft.com/office/drawing/2014/main" id="{572C3A53-3146-B941-FE72-52C6EFD96B9F}"/>
                </a:ext>
              </a:extLst>
            </p:cNvPr>
            <p:cNvPicPr>
              <a:picLocks noChangeAspect="1"/>
            </p:cNvPicPr>
            <p:nvPr/>
          </p:nvPicPr>
          <p:blipFill>
            <a:blip r:embed="rId2">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785033" y="2260600"/>
              <a:ext cx="4344976" cy="4368800"/>
            </a:xfrm>
            <a:prstGeom prst="rect">
              <a:avLst/>
            </a:prstGeom>
          </p:spPr>
        </p:pic>
      </p:grpSp>
    </p:spTree>
    <p:extLst>
      <p:ext uri="{BB962C8B-B14F-4D97-AF65-F5344CB8AC3E}">
        <p14:creationId xmlns:p14="http://schemas.microsoft.com/office/powerpoint/2010/main" val="32304151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3DC9-C6BF-E0B5-0EA6-2752F6D73123}"/>
            </a:ext>
          </a:extLst>
        </p:cNvPr>
        <p:cNvGrpSpPr/>
        <p:nvPr/>
      </p:nvGrpSpPr>
      <p:grpSpPr>
        <a:xfrm>
          <a:off x="0" y="0"/>
          <a:ext cx="0" cy="0"/>
          <a:chOff x="0" y="0"/>
          <a:chExt cx="0" cy="0"/>
        </a:xfrm>
      </p:grpSpPr>
      <p:sp>
        <p:nvSpPr>
          <p:cNvPr id="23" name="Freeform 23">
            <a:extLst>
              <a:ext uri="{FF2B5EF4-FFF2-40B4-BE49-F238E27FC236}">
                <a16:creationId xmlns:a16="http://schemas.microsoft.com/office/drawing/2014/main" id="{3FDAD11B-98B7-8017-F5F4-112ACA7F5F0E}"/>
              </a:ext>
            </a:extLst>
          </p:cNvPr>
          <p:cNvSpPr/>
          <p:nvPr/>
        </p:nvSpPr>
        <p:spPr>
          <a:xfrm>
            <a:off x="8629651" y="905693"/>
            <a:ext cx="475433" cy="475433"/>
          </a:xfrm>
          <a:custGeom>
            <a:avLst/>
            <a:gdLst/>
            <a:ahLst/>
            <a:cxnLst/>
            <a:rect l="l" t="t" r="r" b="b"/>
            <a:pathLst>
              <a:path w="950866" h="950866">
                <a:moveTo>
                  <a:pt x="0" y="0"/>
                </a:moveTo>
                <a:lnTo>
                  <a:pt x="950866" y="0"/>
                </a:lnTo>
                <a:lnTo>
                  <a:pt x="950866" y="950866"/>
                </a:lnTo>
                <a:lnTo>
                  <a:pt x="0" y="950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endParaRPr lang="fr-FR" sz="900">
              <a:solidFill>
                <a:prstClr val="black"/>
              </a:solidFill>
              <a:latin typeface="Calibri"/>
            </a:endParaRPr>
          </a:p>
        </p:txBody>
      </p:sp>
      <p:sp>
        <p:nvSpPr>
          <p:cNvPr id="15" name="Rectangle : coins arrondis 14">
            <a:extLst>
              <a:ext uri="{FF2B5EF4-FFF2-40B4-BE49-F238E27FC236}">
                <a16:creationId xmlns:a16="http://schemas.microsoft.com/office/drawing/2014/main" id="{00D7BBDA-8161-88E0-5165-464A8246917D}"/>
              </a:ext>
            </a:extLst>
          </p:cNvPr>
          <p:cNvSpPr/>
          <p:nvPr/>
        </p:nvSpPr>
        <p:spPr>
          <a:xfrm>
            <a:off x="1426746" y="1204402"/>
            <a:ext cx="4012070" cy="79231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900">
              <a:solidFill>
                <a:prstClr val="white"/>
              </a:solidFill>
              <a:latin typeface="Calibri"/>
            </a:endParaRPr>
          </a:p>
        </p:txBody>
      </p:sp>
      <p:grpSp>
        <p:nvGrpSpPr>
          <p:cNvPr id="3" name="Groupe 2">
            <a:extLst>
              <a:ext uri="{FF2B5EF4-FFF2-40B4-BE49-F238E27FC236}">
                <a16:creationId xmlns:a16="http://schemas.microsoft.com/office/drawing/2014/main" id="{555C58A4-DD53-E71F-21B4-9FF2E219F70C}"/>
              </a:ext>
            </a:extLst>
          </p:cNvPr>
          <p:cNvGrpSpPr/>
          <p:nvPr/>
        </p:nvGrpSpPr>
        <p:grpSpPr>
          <a:xfrm>
            <a:off x="288792" y="228600"/>
            <a:ext cx="8566416" cy="5723708"/>
            <a:chOff x="312517" y="227366"/>
            <a:chExt cx="8518967" cy="6196583"/>
          </a:xfrm>
        </p:grpSpPr>
        <p:sp>
          <p:nvSpPr>
            <p:cNvPr id="12" name="Rectangle : coins arrondis 11">
              <a:extLst>
                <a:ext uri="{FF2B5EF4-FFF2-40B4-BE49-F238E27FC236}">
                  <a16:creationId xmlns:a16="http://schemas.microsoft.com/office/drawing/2014/main" id="{DC64D6A8-B2AC-C767-721B-1FCA04132154}"/>
                </a:ext>
              </a:extLst>
            </p:cNvPr>
            <p:cNvSpPr/>
            <p:nvPr/>
          </p:nvSpPr>
          <p:spPr>
            <a:xfrm>
              <a:off x="312517" y="636608"/>
              <a:ext cx="8518967" cy="5787341"/>
            </a:xfrm>
            <a:prstGeom prst="roundRect">
              <a:avLst>
                <a:gd name="adj" fmla="val 2439"/>
              </a:avLst>
            </a:prstGeom>
            <a:solidFill>
              <a:srgbClr val="F4FAFA"/>
            </a:solidFill>
            <a:ln w="28575">
              <a:solidFill>
                <a:srgbClr val="0056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1400" dirty="0">
                <a:solidFill>
                  <a:prstClr val="white"/>
                </a:solidFill>
                <a:latin typeface="Calibri"/>
              </a:endParaRPr>
            </a:p>
          </p:txBody>
        </p:sp>
        <p:sp>
          <p:nvSpPr>
            <p:cNvPr id="13" name="Freeform 7">
              <a:extLst>
                <a:ext uri="{FF2B5EF4-FFF2-40B4-BE49-F238E27FC236}">
                  <a16:creationId xmlns:a16="http://schemas.microsoft.com/office/drawing/2014/main" id="{523AF4F9-29C5-59C6-FCBE-DADB2B1CFCC2}"/>
                </a:ext>
              </a:extLst>
            </p:cNvPr>
            <p:cNvSpPr/>
            <p:nvPr/>
          </p:nvSpPr>
          <p:spPr>
            <a:xfrm>
              <a:off x="625110" y="227366"/>
              <a:ext cx="384791" cy="56298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457223"/>
              <a:endParaRPr lang="fr-MA" sz="350" dirty="0">
                <a:solidFill>
                  <a:prstClr val="black"/>
                </a:solidFill>
                <a:latin typeface="Dosis" pitchFamily="2" charset="0"/>
              </a:endParaRPr>
            </a:p>
          </p:txBody>
        </p:sp>
      </p:grpSp>
      <p:sp>
        <p:nvSpPr>
          <p:cNvPr id="40" name="ZoneTexte 39">
            <a:extLst>
              <a:ext uri="{FF2B5EF4-FFF2-40B4-BE49-F238E27FC236}">
                <a16:creationId xmlns:a16="http://schemas.microsoft.com/office/drawing/2014/main" id="{363C068C-0FD8-4C4D-9CF5-FB3ECAE3900D}"/>
              </a:ext>
            </a:extLst>
          </p:cNvPr>
          <p:cNvSpPr txBox="1"/>
          <p:nvPr/>
        </p:nvSpPr>
        <p:spPr>
          <a:xfrm>
            <a:off x="685802" y="1477130"/>
            <a:ext cx="7560963" cy="830997"/>
          </a:xfrm>
          <a:prstGeom prst="rect">
            <a:avLst/>
          </a:prstGeom>
          <a:noFill/>
        </p:spPr>
        <p:txBody>
          <a:bodyPr wrap="square">
            <a:spAutoFit/>
          </a:bodyPr>
          <a:lstStyle/>
          <a:p>
            <a:pPr algn="ct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A la fin de la séance d’aujourd’hui, au moins 80% des élèves devraient être capables de : </a:t>
            </a:r>
          </a:p>
        </p:txBody>
      </p:sp>
      <p:grpSp>
        <p:nvGrpSpPr>
          <p:cNvPr id="10" name="Groupe 9">
            <a:extLst>
              <a:ext uri="{FF2B5EF4-FFF2-40B4-BE49-F238E27FC236}">
                <a16:creationId xmlns:a16="http://schemas.microsoft.com/office/drawing/2014/main" id="{07EF5B05-889C-CED3-42C0-1A341578C956}"/>
              </a:ext>
            </a:extLst>
          </p:cNvPr>
          <p:cNvGrpSpPr/>
          <p:nvPr/>
        </p:nvGrpSpPr>
        <p:grpSpPr>
          <a:xfrm>
            <a:off x="1416610" y="2466378"/>
            <a:ext cx="6310782" cy="1604977"/>
            <a:chOff x="2853491" y="4076701"/>
            <a:chExt cx="12621564" cy="3209955"/>
          </a:xfrm>
        </p:grpSpPr>
        <p:grpSp>
          <p:nvGrpSpPr>
            <p:cNvPr id="21" name="Groupe 20">
              <a:extLst>
                <a:ext uri="{FF2B5EF4-FFF2-40B4-BE49-F238E27FC236}">
                  <a16:creationId xmlns:a16="http://schemas.microsoft.com/office/drawing/2014/main" id="{B03DDA6B-280A-5D7F-4C95-36BC89CD1E14}"/>
                </a:ext>
              </a:extLst>
            </p:cNvPr>
            <p:cNvGrpSpPr/>
            <p:nvPr/>
          </p:nvGrpSpPr>
          <p:grpSpPr>
            <a:xfrm flipH="1">
              <a:off x="2853491" y="4076701"/>
              <a:ext cx="12581019" cy="1399639"/>
              <a:chOff x="1309128" y="1880836"/>
              <a:chExt cx="6724021" cy="748048"/>
            </a:xfrm>
          </p:grpSpPr>
          <p:sp>
            <p:nvSpPr>
              <p:cNvPr id="33" name="Rectangle : coins arrondis 18 - 2">
                <a:extLst>
                  <a:ext uri="{FF2B5EF4-FFF2-40B4-BE49-F238E27FC236}">
                    <a16:creationId xmlns:a16="http://schemas.microsoft.com/office/drawing/2014/main" id="{6B41BC3C-D488-F60C-65CC-99C4802DA7D2}"/>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36" name="ZoneTexte 35">
                <a:extLst>
                  <a:ext uri="{FF2B5EF4-FFF2-40B4-BE49-F238E27FC236}">
                    <a16:creationId xmlns:a16="http://schemas.microsoft.com/office/drawing/2014/main" id="{DBDF7AB0-03E9-5C15-37EE-DBAFA7F67822}"/>
                  </a:ext>
                </a:extLst>
              </p:cNvPr>
              <p:cNvSpPr txBox="1"/>
              <p:nvPr/>
            </p:nvSpPr>
            <p:spPr>
              <a:xfrm>
                <a:off x="3082838" y="2077767"/>
                <a:ext cx="4373252"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Comprendre et produire </a:t>
                </a:r>
                <a:r>
                  <a:rPr lang="fr-FR" sz="2000" b="1" dirty="0">
                    <a:solidFill>
                      <a:srgbClr val="4F81BD"/>
                    </a:solidFill>
                    <a:latin typeface="Microsoft Uighur" panose="02000000000000000000" pitchFamily="2" charset="-78"/>
                    <a:cs typeface="Microsoft Uighur" panose="02000000000000000000" pitchFamily="2" charset="-78"/>
                  </a:rPr>
                  <a:t>les mots du vocabulaire</a:t>
                </a:r>
              </a:p>
            </p:txBody>
          </p:sp>
          <p:sp>
            <p:nvSpPr>
              <p:cNvPr id="37" name="Oval 86">
                <a:extLst>
                  <a:ext uri="{FF2B5EF4-FFF2-40B4-BE49-F238E27FC236}">
                    <a16:creationId xmlns:a16="http://schemas.microsoft.com/office/drawing/2014/main" id="{065A59F7-9987-ABAF-3C30-7413B83EFFA6}"/>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38" name="Graphique 37">
                <a:extLst>
                  <a:ext uri="{FF2B5EF4-FFF2-40B4-BE49-F238E27FC236}">
                    <a16:creationId xmlns:a16="http://schemas.microsoft.com/office/drawing/2014/main" id="{7E46BD37-2FD6-B338-E549-7EB9B3519B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nvGrpSpPr>
            <p:cNvPr id="5" name="Groupe 4">
              <a:extLst>
                <a:ext uri="{FF2B5EF4-FFF2-40B4-BE49-F238E27FC236}">
                  <a16:creationId xmlns:a16="http://schemas.microsoft.com/office/drawing/2014/main" id="{07FF7AA6-DE9A-3167-61D0-60C1786199AA}"/>
                </a:ext>
              </a:extLst>
            </p:cNvPr>
            <p:cNvGrpSpPr/>
            <p:nvPr/>
          </p:nvGrpSpPr>
          <p:grpSpPr>
            <a:xfrm flipH="1">
              <a:off x="2853491" y="5887017"/>
              <a:ext cx="12621564" cy="1399639"/>
              <a:chOff x="1287458" y="1880836"/>
              <a:chExt cx="6745691" cy="748048"/>
            </a:xfrm>
          </p:grpSpPr>
          <p:sp>
            <p:nvSpPr>
              <p:cNvPr id="6" name="Rectangle : coins arrondis 18 - 2">
                <a:extLst>
                  <a:ext uri="{FF2B5EF4-FFF2-40B4-BE49-F238E27FC236}">
                    <a16:creationId xmlns:a16="http://schemas.microsoft.com/office/drawing/2014/main" id="{A00F715A-067F-86C8-8D2C-491ED3DAA05B}"/>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7" name="ZoneTexte 6">
                <a:extLst>
                  <a:ext uri="{FF2B5EF4-FFF2-40B4-BE49-F238E27FC236}">
                    <a16:creationId xmlns:a16="http://schemas.microsoft.com/office/drawing/2014/main" id="{E57D20E1-D24E-0C5B-AECE-00F619557DAB}"/>
                  </a:ext>
                </a:extLst>
              </p:cNvPr>
              <p:cNvSpPr txBox="1"/>
              <p:nvPr/>
            </p:nvSpPr>
            <p:spPr>
              <a:xfrm>
                <a:off x="1287458" y="2087646"/>
                <a:ext cx="6168633"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Lire et écrire </a:t>
                </a:r>
                <a:r>
                  <a:rPr lang="fr-FR" sz="2000" b="1" dirty="0">
                    <a:solidFill>
                      <a:srgbClr val="4F81BD"/>
                    </a:solidFill>
                    <a:latin typeface="Microsoft Uighur" panose="02000000000000000000" pitchFamily="2" charset="-78"/>
                    <a:cs typeface="Microsoft Uighur" panose="02000000000000000000" pitchFamily="2" charset="-78"/>
                  </a:rPr>
                  <a:t>les graphèmes présentés. </a:t>
                </a:r>
              </a:p>
            </p:txBody>
          </p:sp>
          <p:sp>
            <p:nvSpPr>
              <p:cNvPr id="8" name="Oval 86">
                <a:extLst>
                  <a:ext uri="{FF2B5EF4-FFF2-40B4-BE49-F238E27FC236}">
                    <a16:creationId xmlns:a16="http://schemas.microsoft.com/office/drawing/2014/main" id="{D64A107A-2E1E-6946-6BC4-9B3D18C6205A}"/>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9" name="Graphique 8">
                <a:extLst>
                  <a:ext uri="{FF2B5EF4-FFF2-40B4-BE49-F238E27FC236}">
                    <a16:creationId xmlns:a16="http://schemas.microsoft.com/office/drawing/2014/main" id="{7872DD2A-9C62-70C6-B1A4-F446FBB45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sp>
        <p:nvSpPr>
          <p:cNvPr id="14" name="ZoneTexte 13">
            <a:extLst>
              <a:ext uri="{FF2B5EF4-FFF2-40B4-BE49-F238E27FC236}">
                <a16:creationId xmlns:a16="http://schemas.microsoft.com/office/drawing/2014/main" id="{6BF069FA-30A5-C278-AB56-84275188BE24}"/>
              </a:ext>
            </a:extLst>
          </p:cNvPr>
          <p:cNvSpPr txBox="1"/>
          <p:nvPr/>
        </p:nvSpPr>
        <p:spPr>
          <a:xfrm>
            <a:off x="1830623" y="4624348"/>
            <a:ext cx="6799027" cy="830997"/>
          </a:xfrm>
          <a:prstGeom prst="rect">
            <a:avLst/>
          </a:prstGeom>
          <a:noFill/>
        </p:spPr>
        <p:txBody>
          <a:bodyPr wrap="square">
            <a:spAutoFit/>
          </a:bodyPr>
          <a:lstStyle/>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Les objectifs de ma séance ont-ils été atteints ?  Sinon, pourquoi ? </a:t>
            </a:r>
          </a:p>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Que faudrait-il faire pour les prochaines séances ? </a:t>
            </a:r>
          </a:p>
        </p:txBody>
      </p:sp>
      <p:sp>
        <p:nvSpPr>
          <p:cNvPr id="16" name="Freeform 4">
            <a:extLst>
              <a:ext uri="{FF2B5EF4-FFF2-40B4-BE49-F238E27FC236}">
                <a16:creationId xmlns:a16="http://schemas.microsoft.com/office/drawing/2014/main" id="{6957875D-B494-8377-E10F-26B17E3EFBE0}"/>
              </a:ext>
            </a:extLst>
          </p:cNvPr>
          <p:cNvSpPr/>
          <p:nvPr/>
        </p:nvSpPr>
        <p:spPr>
          <a:xfrm rot="21482714">
            <a:off x="734951" y="4638923"/>
            <a:ext cx="870375" cy="927451"/>
          </a:xfrm>
          <a:custGeom>
            <a:avLst/>
            <a:gdLst/>
            <a:ahLst/>
            <a:cxnLst/>
            <a:rect l="l" t="t" r="r" b="b"/>
            <a:pathLst>
              <a:path w="1363289" h="1605587">
                <a:moveTo>
                  <a:pt x="0" y="0"/>
                </a:moveTo>
                <a:lnTo>
                  <a:pt x="1363289" y="0"/>
                </a:lnTo>
                <a:lnTo>
                  <a:pt x="1363289" y="1605587"/>
                </a:lnTo>
                <a:lnTo>
                  <a:pt x="0" y="16055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228635">
              <a:defRPr/>
            </a:pPr>
            <a:endParaRPr lang="fr-MA" sz="300">
              <a:solidFill>
                <a:prstClr val="black"/>
              </a:solidFill>
              <a:latin typeface="Dosis"/>
            </a:endParaRPr>
          </a:p>
        </p:txBody>
      </p:sp>
    </p:spTree>
    <p:extLst>
      <p:ext uri="{BB962C8B-B14F-4D97-AF65-F5344CB8AC3E}">
        <p14:creationId xmlns:p14="http://schemas.microsoft.com/office/powerpoint/2010/main" val="23440653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D293-54FD-E1C3-29A7-6C09C1C6FCA9}"/>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50883317-3F24-02C9-EF57-44C8DF2444D8}"/>
              </a:ext>
            </a:extLst>
          </p:cNvPr>
          <p:cNvSpPr/>
          <p:nvPr/>
        </p:nvSpPr>
        <p:spPr>
          <a:xfrm>
            <a:off x="1143000" y="857250"/>
            <a:ext cx="699135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fr-MA" sz="675" dirty="0">
              <a:latin typeface="Dosis" pitchFamily="2" charset="0"/>
            </a:endParaRPr>
          </a:p>
        </p:txBody>
      </p:sp>
      <p:sp>
        <p:nvSpPr>
          <p:cNvPr id="3" name="Freeform 2">
            <a:extLst>
              <a:ext uri="{FF2B5EF4-FFF2-40B4-BE49-F238E27FC236}">
                <a16:creationId xmlns:a16="http://schemas.microsoft.com/office/drawing/2014/main" id="{BB68F345-DD1C-7B72-B057-4B43A76FE0BB}"/>
              </a:ext>
            </a:extLst>
          </p:cNvPr>
          <p:cNvSpPr/>
          <p:nvPr/>
        </p:nvSpPr>
        <p:spPr>
          <a:xfrm>
            <a:off x="1323975" y="1549561"/>
            <a:ext cx="6810375" cy="366583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257201"/>
            <a:r>
              <a:rPr lang="fr-MA" sz="1600" b="1" dirty="0">
                <a:latin typeface="Dosis" pitchFamily="2" charset="0"/>
              </a:rPr>
              <a:t>Objectifs de l’activité:</a:t>
            </a:r>
          </a:p>
          <a:p>
            <a:pPr defTabSz="257201"/>
            <a:r>
              <a:rPr lang="fr-FR" sz="1200" dirty="0">
                <a:latin typeface="Dosis" pitchFamily="2" charset="0"/>
              </a:rPr>
              <a:t>Lire des mots avec les graphèmes complexes présentés.</a:t>
            </a:r>
          </a:p>
          <a:p>
            <a:pPr defTabSz="257201"/>
            <a:r>
              <a:rPr lang="fr-MA" sz="1600" b="1" dirty="0">
                <a:latin typeface="Dosis" pitchFamily="2" charset="0"/>
              </a:rPr>
              <a:t>Les outils: </a:t>
            </a:r>
            <a:r>
              <a:rPr lang="fr-MA" sz="1200" dirty="0">
                <a:latin typeface="Dosis" pitchFamily="2" charset="0"/>
              </a:rPr>
              <a:t>un petit panier, cartes des graphèmes et des mots, objet pour faire le signal.</a:t>
            </a:r>
          </a:p>
          <a:p>
            <a:pPr defTabSz="257201"/>
            <a:r>
              <a:rPr lang="fr-MA" sz="1600" b="1" dirty="0">
                <a:latin typeface="Dosis" pitchFamily="2" charset="0"/>
              </a:rPr>
              <a:t>La durée: </a:t>
            </a:r>
            <a:r>
              <a:rPr lang="fr-MA" sz="1200" b="1" dirty="0">
                <a:solidFill>
                  <a:prstClr val="black">
                    <a:hueOff val="0"/>
                    <a:satOff val="0"/>
                    <a:lumOff val="0"/>
                    <a:alphaOff val="0"/>
                  </a:prstClr>
                </a:solidFill>
                <a:latin typeface="Dosis" pitchFamily="2" charset="0"/>
                <a:cs typeface="Arial" panose="020B0604020202020204" pitchFamily="34" charset="0"/>
              </a:rPr>
              <a:t>10 min</a:t>
            </a:r>
          </a:p>
          <a:p>
            <a:pPr defTabSz="257201"/>
            <a:r>
              <a:rPr lang="fr-MA" sz="1600" b="1" dirty="0">
                <a:latin typeface="Dosis" pitchFamily="2" charset="0"/>
              </a:rPr>
              <a:t>Les étapes de l’activité:</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Dans un petit panier, L’enseignant(e) met un ensemble de cartes contenant des mots avec les  graphèmes présentés pendant la séance. Il les présente l’une après l’autre aux apprenants </a:t>
            </a:r>
            <a:r>
              <a:rPr lang="fr-MA" sz="1200" b="1" dirty="0">
                <a:solidFill>
                  <a:prstClr val="black">
                    <a:hueOff val="0"/>
                    <a:satOff val="0"/>
                    <a:lumOff val="0"/>
                    <a:alphaOff val="0"/>
                  </a:prstClr>
                </a:solidFill>
                <a:latin typeface="Dosis" pitchFamily="2" charset="0"/>
                <a:cs typeface="Arial" panose="020B0604020202020204" pitchFamily="34" charset="0"/>
              </a:rPr>
              <a:t>sans les lire;</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Les apprenants s’assoient  en cercle (ou restent à leur places) et  au signal (musique ou applaudissement),  ils font passer le panier;</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Une fois le signal (musique ou applaudissement) s’arrête , l’apprenant qui a le panier pioche une seule carte sans regarder dans le panier, il lit et la montre aux autres. Après validation de sa lecture, les élèves  répètent en écho. Ensuite le panier continue de circuler; le jeu continue jusqu’à la lecture de toutes les cartes du panier. Encourager tous les élèves pour leurs progrès. </a:t>
            </a:r>
          </a:p>
          <a:p>
            <a:pPr>
              <a:lnSpc>
                <a:spcPct val="107000"/>
              </a:lnSpc>
              <a:spcAft>
                <a:spcPts val="400"/>
              </a:spcAft>
              <a:defRPr/>
            </a:pPr>
            <a:r>
              <a:rPr lang="fr-MA" sz="1000" b="1" dirty="0">
                <a:solidFill>
                  <a:prstClr val="black">
                    <a:hueOff val="0"/>
                    <a:satOff val="0"/>
                    <a:lumOff val="0"/>
                    <a:alphaOff val="0"/>
                  </a:prstClr>
                </a:solidFill>
                <a:latin typeface="Dosis" pitchFamily="2" charset="0"/>
                <a:cs typeface="Arial" panose="020B0604020202020204" pitchFamily="34" charset="0"/>
              </a:rPr>
              <a:t>Remarques</a:t>
            </a:r>
            <a:r>
              <a:rPr lang="fr-MA" sz="1200" dirty="0">
                <a:solidFill>
                  <a:prstClr val="black">
                    <a:hueOff val="0"/>
                    <a:satOff val="0"/>
                    <a:lumOff val="0"/>
                    <a:alphaOff val="0"/>
                  </a:prstClr>
                </a:solidFill>
                <a:latin typeface="Dosis" pitchFamily="2" charset="0"/>
                <a:cs typeface="Arial" panose="020B0604020202020204" pitchFamily="34" charset="0"/>
              </a:rPr>
              <a:t>: </a:t>
            </a:r>
          </a:p>
          <a:p>
            <a:pPr marL="171458" indent="-171458">
              <a:lnSpc>
                <a:spcPct val="107000"/>
              </a:lnSpc>
              <a:spcAft>
                <a:spcPts val="400"/>
              </a:spcAft>
              <a:buFont typeface="Wingdings" panose="05000000000000000000" pitchFamily="2" charset="2"/>
              <a:buChar char="§"/>
              <a:defRPr/>
            </a:pPr>
            <a:r>
              <a:rPr lang="fr-MA" sz="1000" dirty="0">
                <a:solidFill>
                  <a:prstClr val="black">
                    <a:hueOff val="0"/>
                    <a:satOff val="0"/>
                    <a:lumOff val="0"/>
                    <a:alphaOff val="0"/>
                  </a:prstClr>
                </a:solidFill>
                <a:latin typeface="Dosis" pitchFamily="2" charset="0"/>
                <a:cs typeface="Arial" panose="020B0604020202020204" pitchFamily="34" charset="0"/>
              </a:rPr>
              <a:t>Plus tard,  on demande aux apprenants au fur et à mesure de produire un mot contenant un graphème pioché;</a:t>
            </a:r>
          </a:p>
          <a:p>
            <a:pPr marL="171458" indent="-171458">
              <a:lnSpc>
                <a:spcPct val="107000"/>
              </a:lnSpc>
              <a:spcAft>
                <a:spcPts val="400"/>
              </a:spcAft>
              <a:buFont typeface="Wingdings" panose="05000000000000000000" pitchFamily="2" charset="2"/>
              <a:buChar char="§"/>
              <a:defRPr/>
            </a:pPr>
            <a:r>
              <a:rPr lang="fr-FR" sz="1000" dirty="0">
                <a:solidFill>
                  <a:prstClr val="black">
                    <a:hueOff val="0"/>
                    <a:satOff val="0"/>
                    <a:lumOff val="0"/>
                    <a:alphaOff val="0"/>
                  </a:prstClr>
                </a:solidFill>
                <a:latin typeface="Dosis" pitchFamily="2" charset="0"/>
                <a:cs typeface="Arial" panose="020B0604020202020204" pitchFamily="34" charset="0"/>
              </a:rPr>
              <a:t>À la fin de chaque séance, le panier sera complété par les nouveaux graphèmes et mots appris, tandis que les cartes de graphèmes et de mots déjà maîtrisés et ne présentant plus de difficulté, seront retirées.</a:t>
            </a:r>
          </a:p>
        </p:txBody>
      </p:sp>
      <p:sp>
        <p:nvSpPr>
          <p:cNvPr id="14" name="Titre 1">
            <a:extLst>
              <a:ext uri="{FF2B5EF4-FFF2-40B4-BE49-F238E27FC236}">
                <a16:creationId xmlns:a16="http://schemas.microsoft.com/office/drawing/2014/main" id="{6A734DF0-1CE7-BB68-0E1B-69D71E3AB580}"/>
              </a:ext>
            </a:extLst>
          </p:cNvPr>
          <p:cNvSpPr txBox="1">
            <a:spLocks/>
          </p:cNvSpPr>
          <p:nvPr/>
        </p:nvSpPr>
        <p:spPr>
          <a:xfrm>
            <a:off x="2857500" y="948049"/>
            <a:ext cx="2933700" cy="499925"/>
          </a:xfrm>
          <a:prstGeom prst="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vert="horz" lIns="45720" tIns="22860" rIns="45720" bIns="2286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457223" rtl="1">
              <a:lnSpc>
                <a:spcPct val="100000"/>
              </a:lnSpc>
              <a:spcBef>
                <a:spcPts val="0"/>
              </a:spcBef>
              <a:defRPr/>
            </a:pPr>
            <a:r>
              <a:rPr lang="fr-FR" sz="2400" b="1" dirty="0">
                <a:solidFill>
                  <a:prstClr val="black"/>
                </a:solidFill>
                <a:latin typeface="Calibri" panose="020F0502020204030204"/>
              </a:rPr>
              <a:t>Jeu du panier</a:t>
            </a:r>
            <a:r>
              <a:rPr lang="fr-FR" sz="2400" dirty="0">
                <a:solidFill>
                  <a:prstClr val="black"/>
                </a:solidFill>
                <a:latin typeface="Calibri" panose="020F0502020204030204"/>
              </a:rPr>
              <a:t> </a:t>
            </a:r>
            <a:r>
              <a:rPr lang="ar-MA" sz="2400" dirty="0">
                <a:solidFill>
                  <a:prstClr val="black"/>
                </a:solidFill>
                <a:latin typeface="Calibri" panose="020F0502020204030204"/>
                <a:cs typeface="Arial" panose="020B0604020202020204" pitchFamily="34" charset="0"/>
              </a:rPr>
              <a:t> </a:t>
            </a:r>
            <a:endParaRPr lang="fr-FR" sz="2400" dirty="0">
              <a:solidFill>
                <a:prstClr val="black"/>
              </a:solidFill>
              <a:latin typeface="Calibri" panose="020F0502020204030204"/>
            </a:endParaRPr>
          </a:p>
        </p:txBody>
      </p:sp>
      <p:pic>
        <p:nvPicPr>
          <p:cNvPr id="2" name="Image 1">
            <a:extLst>
              <a:ext uri="{FF2B5EF4-FFF2-40B4-BE49-F238E27FC236}">
                <a16:creationId xmlns:a16="http://schemas.microsoft.com/office/drawing/2014/main" id="{621B2603-9C8C-420F-CB85-D54EAE499F4B}"/>
              </a:ext>
            </a:extLst>
          </p:cNvPr>
          <p:cNvPicPr>
            <a:picLocks noChangeAspect="1"/>
          </p:cNvPicPr>
          <p:nvPr/>
        </p:nvPicPr>
        <p:blipFill>
          <a:blip r:embed="rId4"/>
          <a:stretch>
            <a:fillRect/>
          </a:stretch>
        </p:blipFill>
        <p:spPr>
          <a:xfrm>
            <a:off x="6774531" y="967199"/>
            <a:ext cx="952289" cy="1164723"/>
          </a:xfrm>
          <a:prstGeom prst="rect">
            <a:avLst/>
          </a:prstGeom>
        </p:spPr>
      </p:pic>
    </p:spTree>
    <p:extLst>
      <p:ext uri="{BB962C8B-B14F-4D97-AF65-F5344CB8AC3E}">
        <p14:creationId xmlns:p14="http://schemas.microsoft.com/office/powerpoint/2010/main" val="3854831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57A3-E998-69F7-F5F7-A301ADF12A1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0DF9E5A-6C1E-ABFB-53F4-8CAD013C4C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AD671ED-0BF0-DC82-96D4-753DF5DF7782}"/>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4D2CD961-C57B-0CFE-2483-036EF5BE5E1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4C107880-BFE9-EC53-4D83-ECC9F9DFB0CB}"/>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E5C232B9-392E-E8AD-1916-700AA0BCED0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6ACBC09-B1BF-C6D5-5263-AEE8690A5773}"/>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dirty="0">
                <a:solidFill>
                  <a:prstClr val="white">
                    <a:lumMod val="65000"/>
                  </a:prstClr>
                </a:solidFill>
                <a:latin typeface="Dosis" pitchFamily="2" charset="0"/>
              </a:rPr>
              <a:t>Levez les ardoises .</a:t>
            </a:r>
          </a:p>
        </p:txBody>
      </p:sp>
      <p:pic>
        <p:nvPicPr>
          <p:cNvPr id="5" name="Image 4">
            <a:extLst>
              <a:ext uri="{FF2B5EF4-FFF2-40B4-BE49-F238E27FC236}">
                <a16:creationId xmlns:a16="http://schemas.microsoft.com/office/drawing/2014/main" id="{4C4B9AFA-2D59-6531-E1B0-D13CFC24EB1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37" y="47143"/>
            <a:ext cx="1750679" cy="1353513"/>
          </a:xfrm>
          <a:prstGeom prst="rect">
            <a:avLst/>
          </a:prstGeom>
        </p:spPr>
      </p:pic>
      <p:pic>
        <p:nvPicPr>
          <p:cNvPr id="2" name="Image 1">
            <a:extLst>
              <a:ext uri="{FF2B5EF4-FFF2-40B4-BE49-F238E27FC236}">
                <a16:creationId xmlns:a16="http://schemas.microsoft.com/office/drawing/2014/main" id="{CF918142-CA3E-5AA2-1BAC-03DE4EBC15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9260" y="2525251"/>
            <a:ext cx="3424176" cy="2305781"/>
          </a:xfrm>
          <a:prstGeom prst="rect">
            <a:avLst/>
          </a:prstGeom>
        </p:spPr>
      </p:pic>
    </p:spTree>
    <p:extLst>
      <p:ext uri="{BB962C8B-B14F-4D97-AF65-F5344CB8AC3E}">
        <p14:creationId xmlns:p14="http://schemas.microsoft.com/office/powerpoint/2010/main" val="3216935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23057-839B-F976-ADFA-DDFC72CDDF5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A449D7B-AE0B-6208-39AC-D909386FCC3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1C8A0B2D-E5B0-EC88-D1E0-AE017F4E5AC5}"/>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A4EDD528-BEC2-D391-4346-4D58B82B517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F9C9342-5CAF-48E5-9B8E-8CD6EC9B272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E3F692BA-8E45-04A7-3227-E9889D3BAA4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09808" y="1192618"/>
            <a:ext cx="7500348" cy="4304173"/>
          </a:xfrm>
          <a:prstGeom prst="rect">
            <a:avLst/>
          </a:prstGeom>
        </p:spPr>
      </p:pic>
      <p:graphicFrame>
        <p:nvGraphicFramePr>
          <p:cNvPr id="7" name="Tableau 6">
            <a:extLst>
              <a:ext uri="{FF2B5EF4-FFF2-40B4-BE49-F238E27FC236}">
                <a16:creationId xmlns:a16="http://schemas.microsoft.com/office/drawing/2014/main" id="{ADCE0C61-7A72-6033-9355-5A518FA5CBF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ED5508FB-C21E-5AD7-7E5D-2A5C75C5715F}"/>
              </a:ext>
            </a:extLst>
          </p:cNvPr>
          <p:cNvSpPr txBox="1"/>
          <p:nvPr/>
        </p:nvSpPr>
        <p:spPr>
          <a:xfrm>
            <a:off x="1009807" y="319461"/>
            <a:ext cx="6629858"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Une </a:t>
            </a:r>
            <a:r>
              <a:rPr lang="fr-FR" sz="1500" b="1" dirty="0" err="1">
                <a:solidFill>
                  <a:prstClr val="white">
                    <a:lumMod val="65000"/>
                  </a:prstClr>
                </a:solidFill>
                <a:latin typeface="Dosis" pitchFamily="2" charset="0"/>
              </a:rPr>
              <a:t>am</a:t>
            </a:r>
            <a:r>
              <a:rPr lang="fr-FR" sz="1500" b="1" dirty="0">
                <a:solidFill>
                  <a:prstClr val="white">
                    <a:lumMod val="65000"/>
                  </a:prstClr>
                </a:solidFill>
                <a:latin typeface="Dosis" pitchFamily="2" charset="0"/>
              </a:rPr>
              <a:t>-bu-lance.  ambulance. Corrigez..</a:t>
            </a:r>
          </a:p>
          <a:p>
            <a:pPr marL="0" lvl="1" defTabSz="457246">
              <a:lnSpc>
                <a:spcPts val="2011"/>
              </a:lnSpc>
              <a:spcBef>
                <a:spcPct val="0"/>
              </a:spcBef>
              <a:defRPr/>
            </a:pPr>
            <a:endParaRPr lang="fr-FR" sz="1500" b="1" dirty="0">
              <a:solidFill>
                <a:prstClr val="white">
                  <a:lumMod val="65000"/>
                </a:prstClr>
              </a:solidFill>
              <a:latin typeface="Dosis" pitchFamily="2" charset="0"/>
            </a:endParaRPr>
          </a:p>
        </p:txBody>
      </p:sp>
      <p:sp>
        <p:nvSpPr>
          <p:cNvPr id="9" name="ZoneTexte 8">
            <a:extLst>
              <a:ext uri="{FF2B5EF4-FFF2-40B4-BE49-F238E27FC236}">
                <a16:creationId xmlns:a16="http://schemas.microsoft.com/office/drawing/2014/main" id="{BC015A05-61EA-3566-B671-F7C44EA89EED}"/>
              </a:ext>
            </a:extLst>
          </p:cNvPr>
          <p:cNvSpPr txBox="1"/>
          <p:nvPr/>
        </p:nvSpPr>
        <p:spPr>
          <a:xfrm>
            <a:off x="2613313" y="2935946"/>
            <a:ext cx="4561609"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Une ambulance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0176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F7FB5-9FCB-0DC0-BDF9-77CEED533A2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2E5E0F0-6F6C-7C4F-6807-22A74C90DF01}"/>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5482D1F-C16F-5863-1F9C-03F8A231A8BD}"/>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144EA1BB-DF75-3312-5D44-39841E07C285}"/>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6FD4F6C-76D2-CA10-E8D8-B5082C49C374}"/>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3E8855C-D1FF-A9F0-73A9-FD382DBBAA3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A85E0C13-3742-4F23-DEE3-C9491846254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a:solidFill>
                  <a:prstClr val="white">
                    <a:lumMod val="65000"/>
                  </a:prstClr>
                </a:solidFill>
                <a:latin typeface="Dosis" pitchFamily="2" charset="0"/>
              </a:rPr>
              <a:t>Levez les ardoises .</a:t>
            </a:r>
            <a:endParaRPr lang="fr-FR" sz="1500" b="1" dirty="0">
              <a:solidFill>
                <a:prstClr val="white">
                  <a:lumMod val="65000"/>
                </a:prstClr>
              </a:solidFill>
              <a:latin typeface="Dosis" pitchFamily="2" charset="0"/>
            </a:endParaRPr>
          </a:p>
        </p:txBody>
      </p:sp>
      <p:pic>
        <p:nvPicPr>
          <p:cNvPr id="5" name="Image 4">
            <a:extLst>
              <a:ext uri="{FF2B5EF4-FFF2-40B4-BE49-F238E27FC236}">
                <a16:creationId xmlns:a16="http://schemas.microsoft.com/office/drawing/2014/main" id="{37309865-2CAE-D206-84A9-F4F10061167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37" y="47143"/>
            <a:ext cx="1750679" cy="1353513"/>
          </a:xfrm>
          <a:prstGeom prst="rect">
            <a:avLst/>
          </a:prstGeom>
        </p:spPr>
      </p:pic>
      <p:pic>
        <p:nvPicPr>
          <p:cNvPr id="6" name="Image 5">
            <a:extLst>
              <a:ext uri="{FF2B5EF4-FFF2-40B4-BE49-F238E27FC236}">
                <a16:creationId xmlns:a16="http://schemas.microsoft.com/office/drawing/2014/main" id="{0788DFF6-0E6F-3800-C5F2-10C934149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8697" y="2170529"/>
            <a:ext cx="3186605" cy="2083418"/>
          </a:xfrm>
          <a:prstGeom prst="rect">
            <a:avLst/>
          </a:prstGeom>
        </p:spPr>
      </p:pic>
    </p:spTree>
    <p:extLst>
      <p:ext uri="{BB962C8B-B14F-4D97-AF65-F5344CB8AC3E}">
        <p14:creationId xmlns:p14="http://schemas.microsoft.com/office/powerpoint/2010/main" val="364754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B61A1-4B11-4CD1-2129-A719D40BF2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159C9E1-235E-7744-2085-45585D46E11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FA8B22DD-E2FE-2AB4-3E29-B8CE8F82771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DA9CD2F-7B3E-90E1-D646-CC10E23D310B}"/>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E5511EE-8361-F171-1455-1762A66CFB89}"/>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DFFB162D-95A3-2BA1-5D48-73A803AFCE1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DF4770DA-EBA7-9A14-7F26-F4272F01E2F4}"/>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F4C2893E-2025-0666-6AB2-3446523C8E3E}"/>
              </a:ext>
            </a:extLst>
          </p:cNvPr>
          <p:cNvSpPr txBox="1"/>
          <p:nvPr/>
        </p:nvSpPr>
        <p:spPr>
          <a:xfrm>
            <a:off x="1009807" y="319461"/>
            <a:ext cx="6629858"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La </a:t>
            </a:r>
            <a:r>
              <a:rPr lang="fr-FR" sz="1500" b="1" dirty="0" err="1">
                <a:solidFill>
                  <a:prstClr val="white">
                    <a:lumMod val="65000"/>
                  </a:prstClr>
                </a:solidFill>
                <a:latin typeface="Dosis" pitchFamily="2" charset="0"/>
              </a:rPr>
              <a:t>vian</a:t>
            </a:r>
            <a:r>
              <a:rPr lang="fr-FR" sz="1500" b="1" dirty="0">
                <a:solidFill>
                  <a:prstClr val="white">
                    <a:lumMod val="65000"/>
                  </a:prstClr>
                </a:solidFill>
                <a:latin typeface="Dosis" pitchFamily="2" charset="0"/>
              </a:rPr>
              <a:t>- de. Viande  Corrigez.</a:t>
            </a:r>
          </a:p>
        </p:txBody>
      </p:sp>
      <p:sp>
        <p:nvSpPr>
          <p:cNvPr id="9" name="ZoneTexte 8">
            <a:extLst>
              <a:ext uri="{FF2B5EF4-FFF2-40B4-BE49-F238E27FC236}">
                <a16:creationId xmlns:a16="http://schemas.microsoft.com/office/drawing/2014/main" id="{4BAC9B02-8403-4487-1E5E-F60A7CBA158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La viande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66114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83A17-9C2B-7FAD-C175-E78FDE037CC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CDA04B5-EFD6-9EEB-18AF-DB9FAC5AE6C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FBF5AE3-921C-4E59-A260-5DEE5B83940F}"/>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28AD700B-DD50-71C8-3692-B7B0AB9D3D86}"/>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806DA80A-6FEB-D2EE-C506-A45C9BC463AB}"/>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69FE0FC-A34D-F036-75E0-C8EE2BD6E6C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D780C626-CBCF-8E5D-3F7E-351434FA6E77}"/>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dirty="0">
                <a:solidFill>
                  <a:prstClr val="white">
                    <a:lumMod val="65000"/>
                  </a:prstClr>
                </a:solidFill>
                <a:latin typeface="Dosis" pitchFamily="2" charset="0"/>
              </a:rPr>
              <a:t>Levez les ardoises .</a:t>
            </a:r>
          </a:p>
        </p:txBody>
      </p:sp>
      <p:pic>
        <p:nvPicPr>
          <p:cNvPr id="5" name="Image 4">
            <a:extLst>
              <a:ext uri="{FF2B5EF4-FFF2-40B4-BE49-F238E27FC236}">
                <a16:creationId xmlns:a16="http://schemas.microsoft.com/office/drawing/2014/main" id="{F890CB11-FB69-3B8D-C34B-95C8D607C4B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37" y="47143"/>
            <a:ext cx="1750679" cy="1353513"/>
          </a:xfrm>
          <a:prstGeom prst="rect">
            <a:avLst/>
          </a:prstGeom>
        </p:spPr>
      </p:pic>
      <p:pic>
        <p:nvPicPr>
          <p:cNvPr id="6" name="Image 5">
            <a:extLst>
              <a:ext uri="{FF2B5EF4-FFF2-40B4-BE49-F238E27FC236}">
                <a16:creationId xmlns:a16="http://schemas.microsoft.com/office/drawing/2014/main" id="{F1755C81-7E8E-BDDA-F63F-A24E0343CA10}"/>
              </a:ext>
            </a:extLst>
          </p:cNvPr>
          <p:cNvPicPr>
            <a:picLocks noChangeAspect="1"/>
          </p:cNvPicPr>
          <p:nvPr/>
        </p:nvPicPr>
        <p:blipFill>
          <a:blip r:embed="rId6"/>
          <a:stretch>
            <a:fillRect/>
          </a:stretch>
        </p:blipFill>
        <p:spPr>
          <a:xfrm>
            <a:off x="3173958" y="2051187"/>
            <a:ext cx="2868469" cy="2988404"/>
          </a:xfrm>
          <a:prstGeom prst="rect">
            <a:avLst/>
          </a:prstGeom>
        </p:spPr>
      </p:pic>
    </p:spTree>
    <p:extLst>
      <p:ext uri="{BB962C8B-B14F-4D97-AF65-F5344CB8AC3E}">
        <p14:creationId xmlns:p14="http://schemas.microsoft.com/office/powerpoint/2010/main" val="115419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60AD2-6641-BEBC-69D5-11B8A150E9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DD4E49-4042-A6B8-0C07-CDC8E9FCF27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258BC7E-14D9-77C7-3C67-57166107E26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B0BF538-8314-952F-5D46-F3810FC9ECF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8BE6A72-67FB-73D1-4014-EDC67BAC99E0}"/>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85EF8205-7CEE-AA24-D638-D507BD13B00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09807" y="1278082"/>
            <a:ext cx="7011975" cy="3861405"/>
          </a:xfrm>
          <a:prstGeom prst="rect">
            <a:avLst/>
          </a:prstGeom>
        </p:spPr>
      </p:pic>
      <p:graphicFrame>
        <p:nvGraphicFramePr>
          <p:cNvPr id="7" name="Tableau 6">
            <a:extLst>
              <a:ext uri="{FF2B5EF4-FFF2-40B4-BE49-F238E27FC236}">
                <a16:creationId xmlns:a16="http://schemas.microsoft.com/office/drawing/2014/main" id="{C313D7D1-B51B-BA59-18BF-2C74A737496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9411886-38C5-8CB7-8B60-58CE9FD8C81D}"/>
              </a:ext>
            </a:extLst>
          </p:cNvPr>
          <p:cNvSpPr txBox="1"/>
          <p:nvPr/>
        </p:nvSpPr>
        <p:spPr>
          <a:xfrm>
            <a:off x="1009807" y="319462"/>
            <a:ext cx="6629858"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 Un den- </a:t>
            </a:r>
            <a:r>
              <a:rPr lang="fr-FR" sz="1500" b="1" dirty="0" err="1">
                <a:solidFill>
                  <a:prstClr val="white">
                    <a:lumMod val="65000"/>
                  </a:prstClr>
                </a:solidFill>
                <a:latin typeface="Dosis" pitchFamily="2" charset="0"/>
              </a:rPr>
              <a:t>tiste</a:t>
            </a:r>
            <a:r>
              <a:rPr lang="fr-FR" sz="1500" b="1" dirty="0">
                <a:solidFill>
                  <a:prstClr val="white">
                    <a:lumMod val="65000"/>
                  </a:prstClr>
                </a:solidFill>
                <a:latin typeface="Dosis" pitchFamily="2" charset="0"/>
              </a:rPr>
              <a:t>. dentiste. Corrigez. </a:t>
            </a:r>
          </a:p>
        </p:txBody>
      </p:sp>
      <p:sp>
        <p:nvSpPr>
          <p:cNvPr id="9" name="ZoneTexte 8">
            <a:extLst>
              <a:ext uri="{FF2B5EF4-FFF2-40B4-BE49-F238E27FC236}">
                <a16:creationId xmlns:a16="http://schemas.microsoft.com/office/drawing/2014/main" id="{B615C282-86E9-6556-0672-380FF15610C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Un dentiste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72422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DF1F9-06E5-61EA-BC4A-A01AE290D3F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4D02A81-F69E-5A85-A25D-E29CB738B7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EDA35CE-77B2-7974-93A9-D0A622B2F7A7}"/>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chez</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4828EC6-EDFE-CB2D-7DDD-EACA2B81580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193A8DD8-E8F8-8CC9-A006-B96FE18F8BAE}"/>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911CAC9-28CD-42C9-FCE2-B72EA6D20497}"/>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E141531-A316-C37D-07EF-B11995E8BD3A}"/>
              </a:ext>
            </a:extLst>
          </p:cNvPr>
          <p:cNvSpPr txBox="1"/>
          <p:nvPr/>
        </p:nvSpPr>
        <p:spPr>
          <a:xfrm>
            <a:off x="1140864" y="376715"/>
            <a:ext cx="7158095"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«chez»  Lisons ensemble « chez »</a:t>
            </a:r>
          </a:p>
        </p:txBody>
      </p:sp>
    </p:spTree>
    <p:extLst>
      <p:ext uri="{BB962C8B-B14F-4D97-AF65-F5344CB8AC3E}">
        <p14:creationId xmlns:p14="http://schemas.microsoft.com/office/powerpoint/2010/main" val="643244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B8845-EE66-9351-F91E-5291FB1DE24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AAFFDD1-A190-E13A-2417-90D16811BC70}"/>
              </a:ext>
            </a:extLst>
          </p:cNvPr>
          <p:cNvSpPr/>
          <p:nvPr/>
        </p:nvSpPr>
        <p:spPr>
          <a:xfrm>
            <a:off x="0" y="983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9584763-3737-2465-8D19-643261FA7BB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0AC84A-BD4B-61B5-B255-D7345F51BBD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279DA8DE-045E-A6C8-51F0-75D98C430CE5}"/>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le mot « </a:t>
            </a:r>
            <a:r>
              <a:rPr lang="fr-FR" sz="1500" b="1" dirty="0">
                <a:solidFill>
                  <a:schemeClr val="bg2"/>
                </a:solidFill>
                <a:latin typeface="Dosis" pitchFamily="2" charset="0"/>
              </a:rPr>
              <a:t>lundi</a:t>
            </a:r>
            <a:r>
              <a:rPr lang="fr-FR" sz="1500" b="1" dirty="0">
                <a:solidFill>
                  <a:prstClr val="white">
                    <a:lumMod val="65000"/>
                  </a:prstClr>
                </a:solidFill>
                <a:latin typeface="Dosis" pitchFamily="2" charset="0"/>
              </a:rPr>
              <a:t> ».</a:t>
            </a:r>
          </a:p>
        </p:txBody>
      </p:sp>
      <p:sp>
        <p:nvSpPr>
          <p:cNvPr id="22" name="Freeform 8">
            <a:extLst>
              <a:ext uri="{FF2B5EF4-FFF2-40B4-BE49-F238E27FC236}">
                <a16:creationId xmlns:a16="http://schemas.microsoft.com/office/drawing/2014/main" id="{32EAA223-E427-7570-616E-B0D91B2E7E76}"/>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AD329703-3054-CE77-4302-B625093F232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48D638CB-688D-B5A8-83EA-6CF5B38FA09E}"/>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633761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9C230-04FA-0271-A8D4-FC809B284E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BD0392B-B549-2ECF-E5CB-EDB40F1A1DC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3259537-0F4A-2A0D-9FE6-36ED707AFA01}"/>
              </a:ext>
            </a:extLst>
          </p:cNvPr>
          <p:cNvSpPr/>
          <p:nvPr/>
        </p:nvSpPr>
        <p:spPr>
          <a:xfrm>
            <a:off x="190502" y="37845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E125BDD-3080-BCE2-7E2D-370EDA52691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29B26C2-B3C0-C20A-959E-DB3E24BC07B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60A09B71-7671-A67A-BE57-0C8A50C658A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66C118-4A78-FA67-C844-0DB93DDF7CA2}"/>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Corrigez.</a:t>
            </a:r>
          </a:p>
        </p:txBody>
      </p:sp>
      <p:pic>
        <p:nvPicPr>
          <p:cNvPr id="8" name="Image 7">
            <a:extLst>
              <a:ext uri="{FF2B5EF4-FFF2-40B4-BE49-F238E27FC236}">
                <a16:creationId xmlns:a16="http://schemas.microsoft.com/office/drawing/2014/main" id="{EB84EDAE-028C-1061-8FCF-BC2002D8F7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041013" y="1155718"/>
            <a:ext cx="5618316" cy="3796957"/>
          </a:xfrm>
          <a:prstGeom prst="rect">
            <a:avLst/>
          </a:prstGeom>
        </p:spPr>
      </p:pic>
      <p:sp>
        <p:nvSpPr>
          <p:cNvPr id="9" name="ZoneTexte 8">
            <a:extLst>
              <a:ext uri="{FF2B5EF4-FFF2-40B4-BE49-F238E27FC236}">
                <a16:creationId xmlns:a16="http://schemas.microsoft.com/office/drawing/2014/main" id="{DE4901AD-D993-4D6B-7B1D-7161D27D08D4}"/>
              </a:ext>
            </a:extLst>
          </p:cNvPr>
          <p:cNvSpPr txBox="1"/>
          <p:nvPr/>
        </p:nvSpPr>
        <p:spPr>
          <a:xfrm>
            <a:off x="3130468" y="2556387"/>
            <a:ext cx="3516137"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lundi</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133883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5E008-81BD-CA54-7FD4-38DFF848A6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F9238-08A7-824E-B7B5-E45F43687258}"/>
              </a:ext>
            </a:extLst>
          </p:cNvPr>
          <p:cNvSpPr/>
          <p:nvPr>
            <p:custDataLst>
              <p:tags r:id="rId1"/>
            </p:custDataLst>
          </p:nvPr>
        </p:nvSpPr>
        <p:spPr>
          <a:xfrm>
            <a:off x="0" y="-1"/>
            <a:ext cx="9144000" cy="68580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stretch>
              <a:fillRect t="-5555" b="-5555"/>
            </a:stretch>
          </a:blipFill>
        </p:spPr>
        <p:txBody>
          <a:bodyPr/>
          <a:lstStyle/>
          <a:p>
            <a:pPr algn="just">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09A8A67D-BD6C-2C18-1ED1-EA5AAD765FDD}"/>
              </a:ext>
            </a:extLst>
          </p:cNvPr>
          <p:cNvGrpSpPr/>
          <p:nvPr>
            <p:custDataLst>
              <p:tags r:id="rId2"/>
            </p:custDataLst>
          </p:nvPr>
        </p:nvGrpSpPr>
        <p:grpSpPr>
          <a:xfrm>
            <a:off x="369905" y="369132"/>
            <a:ext cx="8404185" cy="6091085"/>
            <a:chOff x="0" y="0"/>
            <a:chExt cx="3895412" cy="2555175"/>
          </a:xfrm>
        </p:grpSpPr>
        <p:sp>
          <p:nvSpPr>
            <p:cNvPr id="4" name="Freeform 4">
              <a:extLst>
                <a:ext uri="{FF2B5EF4-FFF2-40B4-BE49-F238E27FC236}">
                  <a16:creationId xmlns:a16="http://schemas.microsoft.com/office/drawing/2014/main" id="{8906DAE8-1A29-8E01-58C6-DDBDB2A85B8E}"/>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66F7EA69-280A-ACCD-8877-EEA888CF99A9}"/>
                </a:ext>
              </a:extLst>
            </p:cNvPr>
            <p:cNvSpPr txBox="1"/>
            <p:nvPr/>
          </p:nvSpPr>
          <p:spPr>
            <a:xfrm>
              <a:off x="0" y="-47625"/>
              <a:ext cx="812800" cy="860425"/>
            </a:xfrm>
            <a:prstGeom prst="rect">
              <a:avLst/>
            </a:prstGeom>
          </p:spPr>
          <p:txBody>
            <a:bodyPr lIns="25400" tIns="25400" rIns="25400" bIns="25400" rtlCol="0" anchor="ctr"/>
            <a:lstStyle/>
            <a:p>
              <a:pPr algn="just">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0F54C807-D94D-2A36-9EE1-7A07C07B6F46}"/>
              </a:ext>
            </a:extLst>
          </p:cNvPr>
          <p:cNvSpPr/>
          <p:nvPr>
            <p:custDataLst>
              <p:tags r:id="rId3"/>
            </p:custDataLst>
          </p:nvPr>
        </p:nvSpPr>
        <p:spPr>
          <a:xfrm>
            <a:off x="627111" y="14967"/>
            <a:ext cx="619584"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algn="just">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7F1F4DF9-5A0B-3C13-D21D-D2E6A1684560}"/>
              </a:ext>
            </a:extLst>
          </p:cNvPr>
          <p:cNvSpPr txBox="1"/>
          <p:nvPr>
            <p:custDataLst>
              <p:tags r:id="rId4"/>
            </p:custDataLst>
          </p:nvPr>
        </p:nvSpPr>
        <p:spPr>
          <a:xfrm>
            <a:off x="1492398" y="553698"/>
            <a:ext cx="7024491" cy="359073"/>
          </a:xfrm>
          <a:prstGeom prst="rect">
            <a:avLst/>
          </a:prstGeom>
        </p:spPr>
        <p:txBody>
          <a:bodyPr wrap="square" lIns="0" tIns="0" rIns="0" bIns="0" rtlCol="0" anchor="t">
            <a:spAutoFit/>
          </a:bodyPr>
          <a:lstStyle/>
          <a:p>
            <a:pPr algn="just">
              <a:lnSpc>
                <a:spcPts val="2800"/>
              </a:lnSpc>
              <a:defRPr/>
            </a:pPr>
            <a:r>
              <a:rPr lang="fr-FR" sz="2400" b="1" dirty="0">
                <a:solidFill>
                  <a:srgbClr val="1F497D"/>
                </a:solidFill>
                <a:latin typeface="Dosis" pitchFamily="2" charset="0"/>
              </a:rPr>
              <a:t> Recommandations générales pour les enseignant</a:t>
            </a:r>
            <a:r>
              <a:rPr lang="fr-FR" sz="1600" b="1" dirty="0">
                <a:solidFill>
                  <a:srgbClr val="1F497D"/>
                </a:solidFill>
                <a:latin typeface="Dosis" pitchFamily="2" charset="0"/>
              </a:rPr>
              <a:t>(</a:t>
            </a:r>
            <a:r>
              <a:rPr lang="fr-FR" sz="2400" b="1" dirty="0">
                <a:solidFill>
                  <a:srgbClr val="1F497D"/>
                </a:solidFill>
                <a:latin typeface="Dosis" pitchFamily="2" charset="0"/>
              </a:rPr>
              <a:t>e</a:t>
            </a:r>
            <a:r>
              <a:rPr lang="fr-FR" sz="1600" b="1" dirty="0">
                <a:solidFill>
                  <a:srgbClr val="1F497D"/>
                </a:solidFill>
                <a:latin typeface="Dosis" pitchFamily="2" charset="0"/>
              </a:rPr>
              <a:t>)</a:t>
            </a:r>
            <a:r>
              <a:rPr lang="fr-FR" sz="2400" b="1" dirty="0">
                <a:solidFill>
                  <a:srgbClr val="1F497D"/>
                </a:solidFill>
                <a:latin typeface="Dosis" pitchFamily="2" charset="0"/>
              </a:rPr>
              <a:t>s</a:t>
            </a:r>
          </a:p>
        </p:txBody>
      </p:sp>
      <p:sp>
        <p:nvSpPr>
          <p:cNvPr id="10" name="TextBox 10">
            <a:extLst>
              <a:ext uri="{FF2B5EF4-FFF2-40B4-BE49-F238E27FC236}">
                <a16:creationId xmlns:a16="http://schemas.microsoft.com/office/drawing/2014/main" id="{5C54C451-A5DF-C32B-A0BB-431F0DF078A1}"/>
              </a:ext>
            </a:extLst>
          </p:cNvPr>
          <p:cNvSpPr txBox="1"/>
          <p:nvPr>
            <p:custDataLst>
              <p:tags r:id="rId5"/>
            </p:custDataLst>
          </p:nvPr>
        </p:nvSpPr>
        <p:spPr>
          <a:xfrm>
            <a:off x="369903" y="1757416"/>
            <a:ext cx="8164492" cy="244811"/>
          </a:xfrm>
          <a:prstGeom prst="rect">
            <a:avLst/>
          </a:prstGeom>
        </p:spPr>
        <p:txBody>
          <a:bodyPr wrap="square" lIns="0" tIns="0" rIns="0" bIns="0" rtlCol="0" anchor="t">
            <a:spAutoFit/>
          </a:bodyPr>
          <a:lstStyle/>
          <a:p>
            <a:pPr algn="just">
              <a:lnSpc>
                <a:spcPts val="2017"/>
              </a:lnSpc>
              <a:defRPr/>
            </a:pPr>
            <a:r>
              <a:rPr lang="en-US" sz="1600" b="1" dirty="0">
                <a:solidFill>
                  <a:srgbClr val="8DC63F"/>
                </a:solidFill>
                <a:latin typeface="Carelia"/>
              </a:rPr>
              <a:t>    </a:t>
            </a:r>
            <a:endParaRPr lang="fr-FR" sz="1400" dirty="0">
              <a:solidFill>
                <a:prstClr val="black">
                  <a:lumMod val="85000"/>
                  <a:lumOff val="15000"/>
                </a:prstClr>
              </a:solidFill>
              <a:latin typeface="Dosis" pitchFamily="2" charset="0"/>
            </a:endParaRPr>
          </a:p>
        </p:txBody>
      </p:sp>
      <p:sp>
        <p:nvSpPr>
          <p:cNvPr id="11" name="TextBox 10">
            <a:extLst>
              <a:ext uri="{FF2B5EF4-FFF2-40B4-BE49-F238E27FC236}">
                <a16:creationId xmlns:a16="http://schemas.microsoft.com/office/drawing/2014/main" id="{C22CA7A0-9821-F08A-F334-9BF4DE2DC24A}"/>
              </a:ext>
            </a:extLst>
          </p:cNvPr>
          <p:cNvSpPr txBox="1"/>
          <p:nvPr>
            <p:custDataLst>
              <p:tags r:id="rId6"/>
            </p:custDataLst>
          </p:nvPr>
        </p:nvSpPr>
        <p:spPr>
          <a:xfrm>
            <a:off x="243709" y="4988888"/>
            <a:ext cx="8164491" cy="244811"/>
          </a:xfrm>
          <a:prstGeom prst="rect">
            <a:avLst/>
          </a:prstGeom>
        </p:spPr>
        <p:txBody>
          <a:bodyPr wrap="square" lIns="0" tIns="0" rIns="0" bIns="0" rtlCol="0" anchor="t">
            <a:spAutoFit/>
          </a:bodyPr>
          <a:lstStyle/>
          <a:p>
            <a:pPr marL="530252" indent="-530252" algn="just">
              <a:lnSpc>
                <a:spcPts val="2017"/>
              </a:lnSpc>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2" name="TextBox 10">
            <a:extLst>
              <a:ext uri="{FF2B5EF4-FFF2-40B4-BE49-F238E27FC236}">
                <a16:creationId xmlns:a16="http://schemas.microsoft.com/office/drawing/2014/main" id="{CBD959DA-C419-89F1-727C-B6814A2611A3}"/>
              </a:ext>
            </a:extLst>
          </p:cNvPr>
          <p:cNvSpPr txBox="1"/>
          <p:nvPr>
            <p:custDataLst>
              <p:tags r:id="rId7"/>
            </p:custDataLst>
          </p:nvPr>
        </p:nvSpPr>
        <p:spPr>
          <a:xfrm>
            <a:off x="460851" y="5569772"/>
            <a:ext cx="8164490" cy="246221"/>
          </a:xfrm>
          <a:prstGeom prst="rect">
            <a:avLst/>
          </a:prstGeom>
        </p:spPr>
        <p:txBody>
          <a:bodyPr wrap="square" lIns="0" tIns="0" rIns="0" bIns="0" rtlCol="0" anchor="t">
            <a:spAutoFit/>
          </a:bodyPr>
          <a:lstStyle/>
          <a:p>
            <a:pPr marL="633445" indent="-633445" algn="just">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4" name="ZoneTexte 13">
            <a:extLst>
              <a:ext uri="{FF2B5EF4-FFF2-40B4-BE49-F238E27FC236}">
                <a16:creationId xmlns:a16="http://schemas.microsoft.com/office/drawing/2014/main" id="{F7903A23-7467-D54D-E20F-5FE269172A9C}"/>
              </a:ext>
            </a:extLst>
          </p:cNvPr>
          <p:cNvSpPr txBox="1"/>
          <p:nvPr/>
        </p:nvSpPr>
        <p:spPr>
          <a:xfrm>
            <a:off x="6601365" y="77770"/>
            <a:ext cx="1933030" cy="338554"/>
          </a:xfrm>
          <a:prstGeom prst="rect">
            <a:avLst/>
          </a:prstGeom>
          <a:noFill/>
        </p:spPr>
        <p:txBody>
          <a:bodyPr wrap="none" rtlCol="0">
            <a:spAutoFit/>
          </a:bodyPr>
          <a:lstStyle/>
          <a:p>
            <a:r>
              <a:rPr lang="fr-FR" sz="1600" i="1" dirty="0">
                <a:solidFill>
                  <a:schemeClr val="bg1">
                    <a:lumMod val="50000"/>
                  </a:schemeClr>
                </a:solidFill>
              </a:rPr>
              <a:t>Pour l’enseignant(e)  </a:t>
            </a:r>
          </a:p>
        </p:txBody>
      </p:sp>
      <p:sp>
        <p:nvSpPr>
          <p:cNvPr id="8" name="TextBox 10">
            <a:extLst>
              <a:ext uri="{FF2B5EF4-FFF2-40B4-BE49-F238E27FC236}">
                <a16:creationId xmlns:a16="http://schemas.microsoft.com/office/drawing/2014/main" id="{0DD32D9E-B744-6D14-0EF4-CC6600B2AB38}"/>
              </a:ext>
            </a:extLst>
          </p:cNvPr>
          <p:cNvSpPr txBox="1"/>
          <p:nvPr>
            <p:custDataLst>
              <p:tags r:id="rId8"/>
            </p:custDataLst>
          </p:nvPr>
        </p:nvSpPr>
        <p:spPr>
          <a:xfrm>
            <a:off x="369903" y="1097337"/>
            <a:ext cx="8164492" cy="5868914"/>
          </a:xfrm>
          <a:prstGeom prst="rect">
            <a:avLst/>
          </a:prstGeom>
        </p:spPr>
        <p:txBody>
          <a:bodyPr wrap="square" lIns="0" tIns="0" rIns="0" bIns="0" rtlCol="0" anchor="t">
            <a:spAutoFit/>
          </a:bodyPr>
          <a:lstStyle/>
          <a:p>
            <a:pPr marL="530252" indent="-530252" algn="just">
              <a:defRPr/>
            </a:pPr>
            <a:r>
              <a:rPr lang="fr-FR" dirty="0">
                <a:solidFill>
                  <a:prstClr val="black">
                    <a:lumMod val="85000"/>
                    <a:lumOff val="15000"/>
                  </a:prstClr>
                </a:solidFill>
                <a:latin typeface="Dosis" pitchFamily="2" charset="0"/>
              </a:rPr>
              <a:t>.   </a:t>
            </a:r>
            <a:r>
              <a:rPr lang="en-US" b="1" dirty="0">
                <a:solidFill>
                  <a:srgbClr val="106585"/>
                </a:solidFill>
                <a:latin typeface="Carelia"/>
              </a:rPr>
              <a:t>1. Se </a:t>
            </a:r>
            <a:r>
              <a:rPr lang="en-US" b="1" dirty="0" err="1">
                <a:solidFill>
                  <a:srgbClr val="106585"/>
                </a:solidFill>
                <a:latin typeface="Carelia"/>
              </a:rPr>
              <a:t>préparer</a:t>
            </a:r>
            <a:r>
              <a:rPr lang="en-US" b="1" dirty="0">
                <a:solidFill>
                  <a:srgbClr val="106585"/>
                </a:solidFill>
                <a:latin typeface="Carelia"/>
              </a:rPr>
              <a:t> </a:t>
            </a:r>
            <a:r>
              <a:rPr lang="en-US" dirty="0">
                <a:solidFill>
                  <a:srgbClr val="106585"/>
                </a:solidFill>
                <a:latin typeface="Carelia"/>
              </a:rPr>
              <a:t>: </a:t>
            </a:r>
            <a:r>
              <a:rPr lang="en-US" dirty="0">
                <a:solidFill>
                  <a:prstClr val="black">
                    <a:lumMod val="85000"/>
                    <a:lumOff val="15000"/>
                  </a:prstClr>
                </a:solidFill>
                <a:latin typeface="Dosis" pitchFamily="2" charset="0"/>
              </a:rPr>
              <a:t>lire attentivement </a:t>
            </a:r>
            <a:r>
              <a:rPr lang="fr-FR" dirty="0">
                <a:solidFill>
                  <a:prstClr val="black">
                    <a:lumMod val="85000"/>
                    <a:lumOff val="15000"/>
                  </a:prstClr>
                </a:solidFill>
                <a:latin typeface="Dosis" pitchFamily="2" charset="0"/>
              </a:rPr>
              <a:t>l’ensemble des diapositives en amont afin de s’en imprégner et élaborer la carte mentale de la leçon, et anticiper les enchaînements.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dirty="0">
                <a:solidFill>
                  <a:prstClr val="black">
                    <a:lumMod val="85000"/>
                    <a:lumOff val="15000"/>
                  </a:prstClr>
                </a:solidFill>
                <a:latin typeface="Dosis" pitchFamily="2" charset="0"/>
              </a:rPr>
              <a:t>     </a:t>
            </a:r>
            <a:r>
              <a:rPr lang="fr-FR" b="1" dirty="0">
                <a:solidFill>
                  <a:srgbClr val="106585"/>
                </a:solidFill>
                <a:latin typeface="Carelia"/>
              </a:rPr>
              <a:t>2. Couvrir le contenu de la leçon avec une vérification permanente de la compréhension</a:t>
            </a:r>
            <a:r>
              <a:rPr lang="fr-FR" dirty="0">
                <a:solidFill>
                  <a:prstClr val="black">
                    <a:lumMod val="85000"/>
                    <a:lumOff val="15000"/>
                  </a:prstClr>
                </a:solidFill>
                <a:latin typeface="Dosis" pitchFamily="2" charset="0"/>
              </a:rPr>
              <a:t> </a:t>
            </a:r>
            <a:r>
              <a:rPr lang="fr-FR" b="1" dirty="0">
                <a:solidFill>
                  <a:srgbClr val="106585"/>
                </a:solidFill>
                <a:latin typeface="Carelia"/>
              </a:rPr>
              <a:t>: </a:t>
            </a:r>
            <a:r>
              <a:rPr lang="fr-FR" dirty="0">
                <a:solidFill>
                  <a:prstClr val="black">
                    <a:lumMod val="85000"/>
                    <a:lumOff val="15000"/>
                  </a:prstClr>
                </a:solidFill>
                <a:latin typeface="Dosis" pitchFamily="2" charset="0"/>
              </a:rPr>
              <a:t>ne pas sauter de diapositives et vérifier la compréhension</a:t>
            </a:r>
            <a:r>
              <a:rPr lang="en-US" dirty="0">
                <a:solidFill>
                  <a:prstClr val="black">
                    <a:lumMod val="85000"/>
                    <a:lumOff val="15000"/>
                  </a:prstClr>
                </a:solidFill>
                <a:latin typeface="Dosis" pitchFamily="2" charset="0"/>
              </a:rPr>
              <a:t>;</a:t>
            </a:r>
            <a:r>
              <a:rPr lang="en-US" b="1" dirty="0">
                <a:solidFill>
                  <a:srgbClr val="8DC63F"/>
                </a:solidFill>
                <a:latin typeface="Carelia"/>
              </a:rPr>
              <a:t> </a:t>
            </a:r>
            <a:r>
              <a:rPr lang="en-US" dirty="0" err="1">
                <a:solidFill>
                  <a:prstClr val="black">
                    <a:lumMod val="85000"/>
                    <a:lumOff val="15000"/>
                  </a:prstClr>
                </a:solidFill>
                <a:latin typeface="Dosis" pitchFamily="2" charset="0"/>
              </a:rPr>
              <a:t>en</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maintenant un rythme soutenu sans temps mort;</a:t>
            </a:r>
            <a:r>
              <a:rPr lang="fr-FR" b="1" dirty="0">
                <a:solidFill>
                  <a:srgbClr val="106585"/>
                </a:solidFill>
                <a:latin typeface="Carelia"/>
              </a:rPr>
              <a:t> </a:t>
            </a:r>
          </a:p>
          <a:p>
            <a:pPr marL="530252" indent="-530252" algn="just">
              <a:defRPr/>
            </a:pPr>
            <a:endParaRPr lang="fr-FR" b="1" dirty="0">
              <a:solidFill>
                <a:srgbClr val="106585"/>
              </a:solidFill>
              <a:latin typeface="Carelia"/>
            </a:endParaRPr>
          </a:p>
          <a:p>
            <a:pPr marL="530252" indent="-530252" algn="just">
              <a:defRPr/>
            </a:pPr>
            <a:r>
              <a:rPr lang="fr-FR" b="1" dirty="0">
                <a:solidFill>
                  <a:srgbClr val="106585"/>
                </a:solidFill>
                <a:latin typeface="Carelia"/>
              </a:rPr>
              <a:t>    3.Rester fidèle au scénario pédagogique : </a:t>
            </a:r>
            <a:r>
              <a:rPr lang="fr-FR" dirty="0">
                <a:solidFill>
                  <a:prstClr val="black">
                    <a:lumMod val="85000"/>
                    <a:lumOff val="15000"/>
                  </a:prstClr>
                </a:solidFill>
                <a:latin typeface="Dosis" pitchFamily="2" charset="0"/>
              </a:rPr>
              <a:t>suivre les consignes du ruban didactique activement, sans se limiter à une lecture passive. </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4.Expliquer les consignes: </a:t>
            </a:r>
            <a:r>
              <a:rPr lang="fr-FR" dirty="0">
                <a:solidFill>
                  <a:prstClr val="black">
                    <a:lumMod val="85000"/>
                    <a:lumOff val="15000"/>
                  </a:prstClr>
                </a:solidFill>
                <a:latin typeface="Dosis" pitchFamily="2" charset="0"/>
              </a:rPr>
              <a:t>s’assurer que tous les élèves comprennent les consignes des activités, en les invitant à les reformuler ou à  les réexpliquer, si besoin, dans leur langue maternelle.</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en-US" b="1" dirty="0">
                <a:solidFill>
                  <a:srgbClr val="106585"/>
                </a:solidFill>
                <a:latin typeface="Carelia"/>
              </a:rPr>
              <a:t>    5.Donner un feed back riche et </a:t>
            </a:r>
            <a:r>
              <a:rPr lang="en-US" b="1" dirty="0" err="1">
                <a:solidFill>
                  <a:srgbClr val="106585"/>
                </a:solidFill>
                <a:latin typeface="Carelia"/>
              </a:rPr>
              <a:t>systématique</a:t>
            </a:r>
            <a:r>
              <a:rPr lang="en-US" b="1" dirty="0">
                <a:solidFill>
                  <a:srgbClr val="106585"/>
                </a:solidFill>
                <a:latin typeface="Carelia"/>
              </a:rPr>
              <a:t> :</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solliciter la participation du maximum d’ élèves en les questionnant et en corrigeant les erreurs.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6.Adopter une posture dynamique : </a:t>
            </a:r>
            <a:r>
              <a:rPr lang="fr-FR" dirty="0">
                <a:solidFill>
                  <a:prstClr val="black">
                    <a:lumMod val="85000"/>
                    <a:lumOff val="15000"/>
                  </a:prstClr>
                </a:solidFill>
                <a:latin typeface="Dosis" pitchFamily="2" charset="0"/>
              </a:rPr>
              <a:t>circuler dans la classe, capter l’attention par des explications, et  au besoin , illustrer par des exemples; </a:t>
            </a:r>
            <a:endParaRPr lang="en-US" sz="1400" dirty="0">
              <a:solidFill>
                <a:prstClr val="black">
                  <a:lumMod val="85000"/>
                  <a:lumOff val="15000"/>
                </a:prstClr>
              </a:solidFill>
              <a:latin typeface="Dosis" pitchFamily="2" charset="0"/>
            </a:endParaRPr>
          </a:p>
          <a:p>
            <a:pPr algn="just">
              <a:lnSpc>
                <a:spcPct val="150000"/>
              </a:lnSpc>
              <a:defRPr/>
            </a:pPr>
            <a:endParaRPr lang="en-US" sz="1400" dirty="0">
              <a:solidFill>
                <a:prstClr val="black">
                  <a:lumMod val="85000"/>
                  <a:lumOff val="15000"/>
                </a:prstClr>
              </a:solidFill>
              <a:latin typeface="Dosis" pitchFamily="2" charset="0"/>
            </a:endParaRPr>
          </a:p>
          <a:p>
            <a:pPr algn="just">
              <a:lnSpc>
                <a:spcPct val="150000"/>
              </a:lnSpc>
              <a:defRPr/>
            </a:pPr>
            <a:endParaRPr lang="fr-FR" sz="1400" dirty="0">
              <a:solidFill>
                <a:prstClr val="black">
                  <a:lumMod val="85000"/>
                  <a:lumOff val="15000"/>
                </a:prstClr>
              </a:solidFill>
              <a:latin typeface="Dosis" pitchFamily="2" charset="0"/>
            </a:endParaRPr>
          </a:p>
        </p:txBody>
      </p:sp>
    </p:spTree>
    <p:extLst>
      <p:ext uri="{BB962C8B-B14F-4D97-AF65-F5344CB8AC3E}">
        <p14:creationId xmlns:p14="http://schemas.microsoft.com/office/powerpoint/2010/main" val="3775892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FBC31-1B27-427C-39E2-C9F308D5A8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85836D-BE25-5D64-A258-FFB5DA9D1A2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675FA48-D63E-8A4B-B42A-F89CA7026486}"/>
              </a:ext>
            </a:extLst>
          </p:cNvPr>
          <p:cNvSpPr txBox="1"/>
          <p:nvPr/>
        </p:nvSpPr>
        <p:spPr>
          <a:xfrm>
            <a:off x="595946" y="648812"/>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Vocabulaire</a:t>
            </a:r>
            <a:endParaRPr lang="en-US" sz="3200" b="1" dirty="0">
              <a:solidFill>
                <a:srgbClr val="215968"/>
              </a:solidFill>
              <a:latin typeface="Carelia" panose="020B0604020202020204" charset="0"/>
            </a:endParaRPr>
          </a:p>
        </p:txBody>
      </p:sp>
      <p:sp>
        <p:nvSpPr>
          <p:cNvPr id="8" name="TextBox 8">
            <a:extLst>
              <a:ext uri="{FF2B5EF4-FFF2-40B4-BE49-F238E27FC236}">
                <a16:creationId xmlns:a16="http://schemas.microsoft.com/office/drawing/2014/main" id="{B82F4D2D-3D56-0B6C-2645-D286F698A7B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F55CA58-EF13-9FED-BBF3-5BA54B28E40F}"/>
              </a:ext>
            </a:extLst>
          </p:cNvPr>
          <p:cNvSpPr/>
          <p:nvPr/>
        </p:nvSpPr>
        <p:spPr>
          <a:xfrm>
            <a:off x="370566" y="1983948"/>
            <a:ext cx="7711551" cy="2048632"/>
          </a:xfrm>
          <a:prstGeom prst="cloud">
            <a:avLst/>
          </a:prstGeom>
          <a:ln>
            <a:solidFill>
              <a:srgbClr val="215968"/>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8E37C397-60C4-3F5E-9C5D-05F26AB37E9E}"/>
              </a:ext>
            </a:extLst>
          </p:cNvPr>
          <p:cNvSpPr txBox="1"/>
          <p:nvPr/>
        </p:nvSpPr>
        <p:spPr>
          <a:xfrm>
            <a:off x="43380" y="2348786"/>
            <a:ext cx="7556956" cy="1093889"/>
          </a:xfrm>
          <a:prstGeom prst="rect">
            <a:avLst/>
          </a:prstGeom>
        </p:spPr>
        <p:txBody>
          <a:bodyPr wrap="square" lIns="0" tIns="0" rIns="0" bIns="0" rtlCol="0" anchor="t">
            <a:spAutoFit/>
          </a:bodyPr>
          <a:lstStyle/>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cinq - grimper- main - peintre- magicien- mécanicien- médecin– lapin  </a:t>
            </a:r>
          </a:p>
        </p:txBody>
      </p:sp>
      <p:pic>
        <p:nvPicPr>
          <p:cNvPr id="3" name="Image 2" descr="Une image contenant Dessin d’enfant, clipart, dessin, illustration&#10;&#10;Le contenu généré par l’IA peut être incorrect.">
            <a:extLst>
              <a:ext uri="{FF2B5EF4-FFF2-40B4-BE49-F238E27FC236}">
                <a16:creationId xmlns:a16="http://schemas.microsoft.com/office/drawing/2014/main" id="{19B3FC60-A080-8F37-EE32-75B31B0D790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7090" y="4310090"/>
            <a:ext cx="2029261" cy="1707056"/>
          </a:xfrm>
          <a:prstGeom prst="rect">
            <a:avLst/>
          </a:prstGeom>
        </p:spPr>
      </p:pic>
    </p:spTree>
    <p:extLst>
      <p:ext uri="{BB962C8B-B14F-4D97-AF65-F5344CB8AC3E}">
        <p14:creationId xmlns:p14="http://schemas.microsoft.com/office/powerpoint/2010/main" val="6586569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036BD8-5074-4841-8175-0BFD4C2A2969}"/>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42935A8-A97A-6B3B-F2F8-B65098115E8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1EB34DBD-CB2E-4664-CA99-7906D8BFC2B6}"/>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Aujourd’hui, nous </a:t>
            </a:r>
            <a:r>
              <a:rPr lang="fr-FR" sz="1500" b="1" dirty="0">
                <a:solidFill>
                  <a:prstClr val="white">
                    <a:lumMod val="65000"/>
                  </a:prstClr>
                </a:solidFill>
                <a:latin typeface="Dosis" pitchFamily="2" charset="0"/>
              </a:rPr>
              <a:t>allons apprendre de nouveaux mots en français.</a:t>
            </a:r>
          </a:p>
        </p:txBody>
      </p:sp>
      <p:sp>
        <p:nvSpPr>
          <p:cNvPr id="22" name="Freeform 8">
            <a:extLst>
              <a:ext uri="{FF2B5EF4-FFF2-40B4-BE49-F238E27FC236}">
                <a16:creationId xmlns:a16="http://schemas.microsoft.com/office/drawing/2014/main" id="{D95C7CB2-66CB-D746-D8E1-2EEC11AF6632}"/>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8F7B275E-7C39-7FC0-53EE-6F7F66675BFE}"/>
              </a:ext>
            </a:extLst>
          </p:cNvPr>
          <p:cNvSpPr/>
          <p:nvPr/>
        </p:nvSpPr>
        <p:spPr>
          <a:xfrm>
            <a:off x="2378629" y="2133910"/>
            <a:ext cx="6352417" cy="3978585"/>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7F98F2AD-4714-73F4-16B5-1BFFC86DC855}"/>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565324" y="2320226"/>
            <a:ext cx="2482676" cy="3792269"/>
          </a:xfrm>
          <a:prstGeom prst="rect">
            <a:avLst/>
          </a:prstGeom>
        </p:spPr>
      </p:pic>
      <p:graphicFrame>
        <p:nvGraphicFramePr>
          <p:cNvPr id="2" name="Tableau 1">
            <a:extLst>
              <a:ext uri="{FF2B5EF4-FFF2-40B4-BE49-F238E27FC236}">
                <a16:creationId xmlns:a16="http://schemas.microsoft.com/office/drawing/2014/main" id="{0D5AA3DD-11E7-E4B4-6018-B47121683392}"/>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7" name="Image 6">
            <a:extLst>
              <a:ext uri="{FF2B5EF4-FFF2-40B4-BE49-F238E27FC236}">
                <a16:creationId xmlns:a16="http://schemas.microsoft.com/office/drawing/2014/main" id="{DA4C66EA-5BC1-E180-60C8-281036F78B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5984" y="2746122"/>
            <a:ext cx="1438723" cy="1342666"/>
          </a:xfrm>
          <a:prstGeom prst="rect">
            <a:avLst/>
          </a:prstGeom>
        </p:spPr>
      </p:pic>
      <p:pic>
        <p:nvPicPr>
          <p:cNvPr id="11" name="Image 10">
            <a:extLst>
              <a:ext uri="{FF2B5EF4-FFF2-40B4-BE49-F238E27FC236}">
                <a16:creationId xmlns:a16="http://schemas.microsoft.com/office/drawing/2014/main" id="{48A95DAC-2C46-87C0-F478-38A87A1AD9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2120" y="2770025"/>
            <a:ext cx="933836" cy="1094842"/>
          </a:xfrm>
          <a:prstGeom prst="rect">
            <a:avLst/>
          </a:prstGeom>
        </p:spPr>
      </p:pic>
      <p:pic>
        <p:nvPicPr>
          <p:cNvPr id="19" name="Image 18">
            <a:extLst>
              <a:ext uri="{FF2B5EF4-FFF2-40B4-BE49-F238E27FC236}">
                <a16:creationId xmlns:a16="http://schemas.microsoft.com/office/drawing/2014/main" id="{5D5D006D-4F32-4C8C-BF9C-49DDFBFBA1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3369" y="2886181"/>
            <a:ext cx="1176783" cy="862529"/>
          </a:xfrm>
          <a:prstGeom prst="rect">
            <a:avLst/>
          </a:prstGeom>
        </p:spPr>
      </p:pic>
      <p:pic>
        <p:nvPicPr>
          <p:cNvPr id="26" name="Image 25">
            <a:extLst>
              <a:ext uri="{FF2B5EF4-FFF2-40B4-BE49-F238E27FC236}">
                <a16:creationId xmlns:a16="http://schemas.microsoft.com/office/drawing/2014/main" id="{B40AEA19-33DC-F94A-7FB4-01294B763A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0344" y="2628900"/>
            <a:ext cx="1661064" cy="1459888"/>
          </a:xfrm>
          <a:prstGeom prst="rect">
            <a:avLst/>
          </a:prstGeom>
        </p:spPr>
      </p:pic>
      <p:pic>
        <p:nvPicPr>
          <p:cNvPr id="28" name="Image 27">
            <a:extLst>
              <a:ext uri="{FF2B5EF4-FFF2-40B4-BE49-F238E27FC236}">
                <a16:creationId xmlns:a16="http://schemas.microsoft.com/office/drawing/2014/main" id="{0FA8DE5F-98D7-B854-9DA3-DF8CE813C22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80371" y="4467795"/>
            <a:ext cx="1331079" cy="1295777"/>
          </a:xfrm>
          <a:prstGeom prst="rect">
            <a:avLst/>
          </a:prstGeom>
        </p:spPr>
      </p:pic>
      <p:pic>
        <p:nvPicPr>
          <p:cNvPr id="35" name="Image 34">
            <a:extLst>
              <a:ext uri="{FF2B5EF4-FFF2-40B4-BE49-F238E27FC236}">
                <a16:creationId xmlns:a16="http://schemas.microsoft.com/office/drawing/2014/main" id="{1DD10361-291A-E1B5-F77A-49DE2AD434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1721" y="4315096"/>
            <a:ext cx="755304" cy="1448475"/>
          </a:xfrm>
          <a:prstGeom prst="rect">
            <a:avLst/>
          </a:prstGeom>
        </p:spPr>
      </p:pic>
      <p:pic>
        <p:nvPicPr>
          <p:cNvPr id="4" name="Image 3">
            <a:extLst>
              <a:ext uri="{FF2B5EF4-FFF2-40B4-BE49-F238E27FC236}">
                <a16:creationId xmlns:a16="http://schemas.microsoft.com/office/drawing/2014/main" id="{756AF88E-7487-3046-139F-1038C1D9CA76}"/>
              </a:ext>
            </a:extLst>
          </p:cNvPr>
          <p:cNvPicPr>
            <a:picLocks noChangeAspect="1"/>
          </p:cNvPicPr>
          <p:nvPr/>
        </p:nvPicPr>
        <p:blipFill>
          <a:blip r:embed="rId12"/>
          <a:stretch>
            <a:fillRect/>
          </a:stretch>
        </p:blipFill>
        <p:spPr>
          <a:xfrm>
            <a:off x="7161434" y="4315096"/>
            <a:ext cx="1280675" cy="1158498"/>
          </a:xfrm>
          <a:prstGeom prst="rect">
            <a:avLst/>
          </a:prstGeom>
        </p:spPr>
      </p:pic>
      <p:pic>
        <p:nvPicPr>
          <p:cNvPr id="3" name="Image 2">
            <a:extLst>
              <a:ext uri="{FF2B5EF4-FFF2-40B4-BE49-F238E27FC236}">
                <a16:creationId xmlns:a16="http://schemas.microsoft.com/office/drawing/2014/main" id="{6D778E46-6775-C992-7C1B-B76341853610}"/>
              </a:ext>
            </a:extLst>
          </p:cNvPr>
          <p:cNvPicPr>
            <a:picLocks noChangeAspect="1"/>
          </p:cNvPicPr>
          <p:nvPr/>
        </p:nvPicPr>
        <p:blipFill>
          <a:blip r:embed="rId13"/>
          <a:stretch>
            <a:fillRect/>
          </a:stretch>
        </p:blipFill>
        <p:spPr>
          <a:xfrm>
            <a:off x="4505943" y="4500981"/>
            <a:ext cx="1173092" cy="1196230"/>
          </a:xfrm>
          <a:prstGeom prst="rect">
            <a:avLst/>
          </a:prstGeom>
        </p:spPr>
      </p:pic>
    </p:spTree>
    <p:extLst>
      <p:ext uri="{BB962C8B-B14F-4D97-AF65-F5344CB8AC3E}">
        <p14:creationId xmlns:p14="http://schemas.microsoft.com/office/powerpoint/2010/main" val="2490637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9FEA5-6BB4-83AA-E62A-A2CC7A9053B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3462B92-8DD2-9108-BB2A-87207CA9457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4AEF14-00B0-16E0-AE70-639A262B389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5BF276BE-C97C-1381-3BED-01FA5E641086}"/>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7EA960B5-E12D-422B-6285-D06A4E93395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le chiffre cinq. Cinq. Comment vous dites « cinq » dans votre langue? </a:t>
            </a:r>
          </a:p>
        </p:txBody>
      </p:sp>
      <p:pic>
        <p:nvPicPr>
          <p:cNvPr id="8" name="Image 7">
            <a:extLst>
              <a:ext uri="{FF2B5EF4-FFF2-40B4-BE49-F238E27FC236}">
                <a16:creationId xmlns:a16="http://schemas.microsoft.com/office/drawing/2014/main" id="{78447BFA-842F-D799-6E42-2B89E0366C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8878" y="1831340"/>
            <a:ext cx="4134298" cy="3858269"/>
          </a:xfrm>
          <a:prstGeom prst="rect">
            <a:avLst/>
          </a:prstGeom>
        </p:spPr>
      </p:pic>
    </p:spTree>
    <p:extLst>
      <p:ext uri="{BB962C8B-B14F-4D97-AF65-F5344CB8AC3E}">
        <p14:creationId xmlns:p14="http://schemas.microsoft.com/office/powerpoint/2010/main" val="2873451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03FEA8-6BB0-703E-D335-FF0C643A5C2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CDA215-2A0F-AD92-3A84-12637E5DECF5}"/>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7C151578-B1B8-2122-84D1-BDAE46CED76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31FA4633-6354-C035-0454-ECAD623221FF}"/>
              </a:ext>
            </a:extLst>
          </p:cNvPr>
          <p:cNvSpPr txBox="1"/>
          <p:nvPr/>
        </p:nvSpPr>
        <p:spPr>
          <a:xfrm>
            <a:off x="4903301" y="2464461"/>
            <a:ext cx="3483615"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C</a:t>
            </a:r>
            <a:r>
              <a:rPr lang="fr-FR" sz="5867" b="1" dirty="0">
                <a:solidFill>
                  <a:srgbClr val="FFC000"/>
                </a:solidFill>
                <a:latin typeface="Dosis" pitchFamily="2" charset="0"/>
              </a:rPr>
              <a:t>in</a:t>
            </a:r>
            <a:r>
              <a:rPr lang="fr-FR" sz="5867" b="1" dirty="0">
                <a:solidFill>
                  <a:srgbClr val="4BACC6">
                    <a:lumMod val="75000"/>
                  </a:srgbClr>
                </a:solidFill>
                <a:latin typeface="Dosis" pitchFamily="2" charset="0"/>
              </a:rPr>
              <a:t>q</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8D7AD97-3728-0B6E-3BB0-5F6C10765686}"/>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58271FEF-29F1-DBE0-5BB5-0D1C3F6868B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Cinq</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Cinq</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Cinq</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FEAA3B5D-AF70-FE72-BBD1-CEF517446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414" y="1412050"/>
            <a:ext cx="3965649" cy="3700880"/>
          </a:xfrm>
          <a:prstGeom prst="rect">
            <a:avLst/>
          </a:prstGeom>
        </p:spPr>
      </p:pic>
    </p:spTree>
    <p:extLst>
      <p:ext uri="{BB962C8B-B14F-4D97-AF65-F5344CB8AC3E}">
        <p14:creationId xmlns:p14="http://schemas.microsoft.com/office/powerpoint/2010/main" val="2795691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2695-A870-4F0C-E05F-F554732DF95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628610-9D0C-45D2-70DB-4542ABA58797}"/>
              </a:ext>
            </a:extLst>
          </p:cNvPr>
          <p:cNvSpPr/>
          <p:nvPr/>
        </p:nvSpPr>
        <p:spPr>
          <a:xfrm>
            <a:off x="48024"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A1ED72-1993-AD1A-ABF9-DC33BEF6FF2E}"/>
              </a:ext>
            </a:extLst>
          </p:cNvPr>
          <p:cNvSpPr/>
          <p:nvPr/>
        </p:nvSpPr>
        <p:spPr>
          <a:xfrm>
            <a:off x="142479" y="19704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76FE095-A8EF-80CE-988F-CBFC6F1C96C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A586C56-2EA7-EDF0-4DF1-5D2E7398FC29}"/>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97E8CEDA-D9A3-5337-AB1F-5484702712D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D565BF4-0B34-62AA-F718-02E1EB31D94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Il grimpe. Grimper . Comment vous dites « grimper » dans votre langue ?</a:t>
            </a:r>
          </a:p>
        </p:txBody>
      </p:sp>
      <p:pic>
        <p:nvPicPr>
          <p:cNvPr id="7" name="Image 6">
            <a:extLst>
              <a:ext uri="{FF2B5EF4-FFF2-40B4-BE49-F238E27FC236}">
                <a16:creationId xmlns:a16="http://schemas.microsoft.com/office/drawing/2014/main" id="{40AB1008-9AD4-A1CC-F40C-35C5C8E524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3381" y="1308146"/>
            <a:ext cx="4153286" cy="4869370"/>
          </a:xfrm>
          <a:prstGeom prst="rect">
            <a:avLst/>
          </a:prstGeom>
        </p:spPr>
      </p:pic>
    </p:spTree>
    <p:extLst>
      <p:ext uri="{BB962C8B-B14F-4D97-AF65-F5344CB8AC3E}">
        <p14:creationId xmlns:p14="http://schemas.microsoft.com/office/powerpoint/2010/main" val="1053276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312A0-8673-1EF2-83B6-FC04996046C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CEF4166-4EB4-6427-2028-B6575D9F3CD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5D21B10-4E15-F830-CB39-1266BB05ADBD}"/>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51465F4-8F7F-FEFB-A86F-6565E2E0F7D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A867AE3-4362-8B5E-5F1E-07CF02C486AA}"/>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B32A9E17-E67D-D9E1-EEAE-0B50BF0571F6}"/>
              </a:ext>
            </a:extLst>
          </p:cNvPr>
          <p:cNvSpPr txBox="1"/>
          <p:nvPr/>
        </p:nvSpPr>
        <p:spPr>
          <a:xfrm>
            <a:off x="4903301" y="2464461"/>
            <a:ext cx="3483615"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gr</a:t>
            </a:r>
            <a:r>
              <a:rPr lang="fr-FR" sz="5867" b="1" dirty="0">
                <a:solidFill>
                  <a:srgbClr val="FFC000"/>
                </a:solidFill>
                <a:latin typeface="Dosis" pitchFamily="2" charset="0"/>
              </a:rPr>
              <a:t>im</a:t>
            </a:r>
            <a:r>
              <a:rPr lang="fr-FR" sz="5867" b="1" dirty="0">
                <a:solidFill>
                  <a:srgbClr val="4BACC6">
                    <a:lumMod val="75000"/>
                  </a:srgbClr>
                </a:solidFill>
                <a:latin typeface="Dosis" pitchFamily="2" charset="0"/>
              </a:rPr>
              <a:t>per</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63BE973B-6033-CB8B-E86D-6D68DDE64635}"/>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246DB021-28DC-5BC2-5738-090162EB755D}"/>
              </a:ext>
            </a:extLst>
          </p:cNvPr>
          <p:cNvSpPr txBox="1"/>
          <p:nvPr/>
        </p:nvSpPr>
        <p:spPr>
          <a:xfrm>
            <a:off x="952500" y="279401"/>
            <a:ext cx="743441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Grimper</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grimper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grimper</a:t>
            </a:r>
            <a:r>
              <a:rPr lang="en-US" sz="1500" b="1" dirty="0">
                <a:solidFill>
                  <a:prstClr val="white">
                    <a:lumMod val="65000"/>
                  </a:prstClr>
                </a:solidFill>
                <a:latin typeface="Dosis" pitchFamily="2" charset="0"/>
              </a:rPr>
              <a:t>”. </a:t>
            </a:r>
          </a:p>
        </p:txBody>
      </p:sp>
      <p:pic>
        <p:nvPicPr>
          <p:cNvPr id="8" name="Image 7">
            <a:extLst>
              <a:ext uri="{FF2B5EF4-FFF2-40B4-BE49-F238E27FC236}">
                <a16:creationId xmlns:a16="http://schemas.microsoft.com/office/drawing/2014/main" id="{9303DB2E-7580-3082-5A1F-1F93990EE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0870" y="1442989"/>
            <a:ext cx="3298837" cy="3867602"/>
          </a:xfrm>
          <a:prstGeom prst="rect">
            <a:avLst/>
          </a:prstGeom>
        </p:spPr>
      </p:pic>
    </p:spTree>
    <p:extLst>
      <p:ext uri="{BB962C8B-B14F-4D97-AF65-F5344CB8AC3E}">
        <p14:creationId xmlns:p14="http://schemas.microsoft.com/office/powerpoint/2010/main" val="3356701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28428-08B7-D30F-F615-BEA5CABC74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D2C6C36-2612-9941-2321-DF2E48CC7AF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2DF6D6B-E5DB-5AC9-BF54-22E87C63448B}"/>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FF2F45-0313-D46F-2911-BB4D641BDCA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C546565-7136-DCA1-4840-25B06AAB826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A24D7A5-521A-E1BE-6B41-FB73A856B515}"/>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A569832-B0FF-B9C8-2E94-E8AEFC398087}"/>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a:t>
            </a:r>
            <a:r>
              <a:rPr lang="en-US" sz="1500" b="1" dirty="0" err="1">
                <a:solidFill>
                  <a:prstClr val="white">
                    <a:lumMod val="65000"/>
                  </a:prstClr>
                </a:solidFill>
                <a:latin typeface="Dosis" pitchFamily="2" charset="0"/>
              </a:rPr>
              <a:t>une</a:t>
            </a:r>
            <a:r>
              <a:rPr lang="en-US" sz="1500" b="1" dirty="0">
                <a:solidFill>
                  <a:prstClr val="white">
                    <a:lumMod val="65000"/>
                  </a:prstClr>
                </a:solidFill>
                <a:latin typeface="Dosis" pitchFamily="2" charset="0"/>
              </a:rPr>
              <a:t> main </a:t>
            </a:r>
            <a:r>
              <a:rPr lang="fr-FR" sz="1500" b="1" dirty="0">
                <a:solidFill>
                  <a:prstClr val="white">
                    <a:lumMod val="65000"/>
                  </a:prstClr>
                </a:solidFill>
                <a:latin typeface="Dosis" pitchFamily="2" charset="0"/>
              </a:rPr>
              <a:t>. Comment vous dites </a:t>
            </a:r>
            <a:r>
              <a:rPr lang="en-US" sz="1500" b="1" dirty="0">
                <a:solidFill>
                  <a:prstClr val="white">
                    <a:lumMod val="65000"/>
                  </a:prstClr>
                </a:solidFill>
                <a:latin typeface="Dosis" pitchFamily="2" charset="0"/>
              </a:rPr>
              <a:t>“main”</a:t>
            </a:r>
            <a:r>
              <a:rPr lang="fr-FR" sz="1500" b="1" dirty="0">
                <a:solidFill>
                  <a:prstClr val="white">
                    <a:lumMod val="65000"/>
                  </a:prstClr>
                </a:solidFill>
                <a:latin typeface="Dosis" pitchFamily="2" charset="0"/>
              </a:rPr>
              <a:t> dans votre langue?</a:t>
            </a:r>
          </a:p>
        </p:txBody>
      </p:sp>
      <p:pic>
        <p:nvPicPr>
          <p:cNvPr id="8" name="Image 7">
            <a:extLst>
              <a:ext uri="{FF2B5EF4-FFF2-40B4-BE49-F238E27FC236}">
                <a16:creationId xmlns:a16="http://schemas.microsoft.com/office/drawing/2014/main" id="{AA7313C8-E68D-3485-4C8F-B7A5618219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1140" y="1691272"/>
            <a:ext cx="4919325" cy="3605641"/>
          </a:xfrm>
          <a:prstGeom prst="rect">
            <a:avLst/>
          </a:prstGeom>
        </p:spPr>
      </p:pic>
    </p:spTree>
    <p:extLst>
      <p:ext uri="{BB962C8B-B14F-4D97-AF65-F5344CB8AC3E}">
        <p14:creationId xmlns:p14="http://schemas.microsoft.com/office/powerpoint/2010/main" val="2200785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147D-F283-CC22-AB83-D947EE105D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33E87D9-EA7F-47C5-39BC-C38AA83AADF8}"/>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2FBBF1B-5F2D-4383-32B0-EA6AE357FD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8B22C93-AB5B-EF74-49F7-DC7334995EF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584AF5A-3CB0-990E-FB1B-6D0C09E613D7}"/>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AD5394AC-F02B-D1C3-FF95-C5916A0F2EBA}"/>
              </a:ext>
            </a:extLst>
          </p:cNvPr>
          <p:cNvSpPr txBox="1"/>
          <p:nvPr/>
        </p:nvSpPr>
        <p:spPr>
          <a:xfrm>
            <a:off x="3834582" y="2546709"/>
            <a:ext cx="4758813"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Une m</a:t>
            </a:r>
            <a:r>
              <a:rPr lang="fr-FR" sz="5867" b="1" dirty="0">
                <a:solidFill>
                  <a:srgbClr val="FFC000"/>
                </a:solidFill>
                <a:latin typeface="Dosis" pitchFamily="2" charset="0"/>
              </a:rPr>
              <a:t>ain</a:t>
            </a:r>
            <a:endParaRPr lang="fr-FR" sz="5867" b="1" dirty="0">
              <a:solidFill>
                <a:prstClr val="white">
                  <a:lumMod val="50000"/>
                </a:prstClr>
              </a:solidFill>
              <a:latin typeface="Dosis" pitchFamily="2" charset="0"/>
            </a:endParaRPr>
          </a:p>
        </p:txBody>
      </p:sp>
      <p:graphicFrame>
        <p:nvGraphicFramePr>
          <p:cNvPr id="2" name="Tableau 1">
            <a:extLst>
              <a:ext uri="{FF2B5EF4-FFF2-40B4-BE49-F238E27FC236}">
                <a16:creationId xmlns:a16="http://schemas.microsoft.com/office/drawing/2014/main" id="{5558462F-B495-8458-990E-A11B64EF3C6B}"/>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3F13C2C-2CBA-8B41-49E3-D5C81D40C6EE}"/>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Une main, la main .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“Une main”.</a:t>
            </a:r>
          </a:p>
        </p:txBody>
      </p:sp>
      <p:pic>
        <p:nvPicPr>
          <p:cNvPr id="7" name="Image 6">
            <a:extLst>
              <a:ext uri="{FF2B5EF4-FFF2-40B4-BE49-F238E27FC236}">
                <a16:creationId xmlns:a16="http://schemas.microsoft.com/office/drawing/2014/main" id="{2D292824-0F21-214C-3DB9-E982CE0A91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 y="2122479"/>
            <a:ext cx="3524746" cy="2583478"/>
          </a:xfrm>
          <a:prstGeom prst="rect">
            <a:avLst/>
          </a:prstGeom>
        </p:spPr>
      </p:pic>
    </p:spTree>
    <p:extLst>
      <p:ext uri="{BB962C8B-B14F-4D97-AF65-F5344CB8AC3E}">
        <p14:creationId xmlns:p14="http://schemas.microsoft.com/office/powerpoint/2010/main" val="1915829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7068F-E158-E1BA-FCFB-B63E45D565B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2552FA-B6E2-95AE-9F60-61C8FE5B7BB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5C26A6D-5CDA-CCED-53DE-95D2CB063F17}"/>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ACACAF1-05A0-ABA6-276B-E6F7C587475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9298058-926A-7EED-F82D-F374829B539E}"/>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5942A46-9F31-4B29-4BD0-045F06E6948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33B15335-18D8-24EF-F485-EC705BEF83B8}"/>
              </a:ext>
            </a:extLst>
          </p:cNvPr>
          <p:cNvSpPr txBox="1"/>
          <p:nvPr/>
        </p:nvSpPr>
        <p:spPr>
          <a:xfrm>
            <a:off x="914111" y="338699"/>
            <a:ext cx="7662527" cy="330860"/>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peintre. Comment vous dites « peintre » dans votre langue?</a:t>
            </a:r>
          </a:p>
        </p:txBody>
      </p:sp>
      <p:pic>
        <p:nvPicPr>
          <p:cNvPr id="7" name="Image 6">
            <a:extLst>
              <a:ext uri="{FF2B5EF4-FFF2-40B4-BE49-F238E27FC236}">
                <a16:creationId xmlns:a16="http://schemas.microsoft.com/office/drawing/2014/main" id="{F7D5CA95-8841-63E0-9E22-2C01A53019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1807" y="1385255"/>
            <a:ext cx="4910544" cy="4315814"/>
          </a:xfrm>
          <a:prstGeom prst="rect">
            <a:avLst/>
          </a:prstGeom>
        </p:spPr>
      </p:pic>
    </p:spTree>
    <p:extLst>
      <p:ext uri="{BB962C8B-B14F-4D97-AF65-F5344CB8AC3E}">
        <p14:creationId xmlns:p14="http://schemas.microsoft.com/office/powerpoint/2010/main" val="1869865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C37FE-BFB2-0FC6-D2C8-CA9C2B0BD21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A679DCE-8930-169F-53A5-AD6AE6BEC60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380331E-6C41-C1F3-5BF1-3E61B398F5B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B115499-74D7-EB97-F774-FF6611D7385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4E51905-8FE0-6F7D-9D63-562AB01D438C}"/>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19A78498-AED2-E48B-9DFA-674DC3A4466D}"/>
              </a:ext>
            </a:extLst>
          </p:cNvPr>
          <p:cNvSpPr txBox="1"/>
          <p:nvPr/>
        </p:nvSpPr>
        <p:spPr>
          <a:xfrm>
            <a:off x="4203874" y="2560904"/>
            <a:ext cx="4296697" cy="1200329"/>
          </a:xfrm>
          <a:prstGeom prst="rect">
            <a:avLst/>
          </a:prstGeom>
          <a:noFill/>
        </p:spPr>
        <p:txBody>
          <a:bodyPr wrap="square" rtlCol="0">
            <a:spAutoFit/>
          </a:bodyPr>
          <a:lstStyle/>
          <a:p>
            <a:pPr algn="ctr" defTabSz="685869">
              <a:defRPr/>
            </a:pPr>
            <a:r>
              <a:rPr lang="fr-FR" sz="7200" b="1" dirty="0">
                <a:solidFill>
                  <a:srgbClr val="4BACC6">
                    <a:lumMod val="75000"/>
                  </a:srgbClr>
                </a:solidFill>
                <a:latin typeface="Dosis" pitchFamily="2" charset="0"/>
              </a:rPr>
              <a:t>Un p</a:t>
            </a:r>
            <a:r>
              <a:rPr lang="fr-FR" sz="7200" b="1" dirty="0">
                <a:solidFill>
                  <a:srgbClr val="FFC000"/>
                </a:solidFill>
                <a:latin typeface="Dosis" pitchFamily="2" charset="0"/>
              </a:rPr>
              <a:t>ein</a:t>
            </a:r>
            <a:r>
              <a:rPr lang="fr-FR" sz="7200" b="1" dirty="0">
                <a:solidFill>
                  <a:srgbClr val="4BACC6">
                    <a:lumMod val="75000"/>
                  </a:srgbClr>
                </a:solidFill>
                <a:latin typeface="Dosis" pitchFamily="2" charset="0"/>
              </a:rPr>
              <a:t>tre</a:t>
            </a:r>
          </a:p>
        </p:txBody>
      </p:sp>
      <p:graphicFrame>
        <p:nvGraphicFramePr>
          <p:cNvPr id="3" name="Tableau 2">
            <a:extLst>
              <a:ext uri="{FF2B5EF4-FFF2-40B4-BE49-F238E27FC236}">
                <a16:creationId xmlns:a16="http://schemas.microsoft.com/office/drawing/2014/main" id="{54FD4E37-78A2-B608-A7A8-B85B32DB6E72}"/>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9FA1B975-BD93-C5D4-525A-BC8A1FF797F2}"/>
              </a:ext>
            </a:extLst>
          </p:cNvPr>
          <p:cNvSpPr txBox="1"/>
          <p:nvPr/>
        </p:nvSpPr>
        <p:spPr>
          <a:xfrm>
            <a:off x="952500" y="279401"/>
            <a:ext cx="77851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 </a:t>
            </a:r>
            <a:r>
              <a:rPr lang="en-US" sz="1500" b="1" dirty="0" err="1">
                <a:solidFill>
                  <a:prstClr val="white">
                    <a:lumMod val="65000"/>
                  </a:prstClr>
                </a:solidFill>
                <a:latin typeface="Dosis" pitchFamily="2" charset="0"/>
              </a:rPr>
              <a:t>peintre</a:t>
            </a:r>
            <a:r>
              <a:rPr lang="en-US" sz="1500" b="1" dirty="0">
                <a:solidFill>
                  <a:prstClr val="white">
                    <a:lumMod val="65000"/>
                  </a:prstClr>
                </a:solidFill>
                <a:latin typeface="Dosis" pitchFamily="2" charset="0"/>
              </a:rPr>
              <a:t>, le </a:t>
            </a:r>
            <a:r>
              <a:rPr lang="en-US" sz="1500" b="1" dirty="0" err="1">
                <a:solidFill>
                  <a:prstClr val="white">
                    <a:lumMod val="65000"/>
                  </a:prstClr>
                </a:solidFill>
                <a:latin typeface="Dosis" pitchFamily="2" charset="0"/>
              </a:rPr>
              <a:t>peintre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 Un </a:t>
            </a:r>
            <a:r>
              <a:rPr lang="en-US" sz="1500" b="1" dirty="0" err="1">
                <a:solidFill>
                  <a:prstClr val="white">
                    <a:lumMod val="65000"/>
                  </a:prstClr>
                </a:solidFill>
                <a:latin typeface="Dosis" pitchFamily="2" charset="0"/>
              </a:rPr>
              <a:t>peintre</a:t>
            </a:r>
            <a:r>
              <a:rPr lang="en-US" sz="1500" b="1" dirty="0">
                <a:solidFill>
                  <a:prstClr val="white">
                    <a:lumMod val="65000"/>
                  </a:prstClr>
                </a:solidFill>
                <a:latin typeface="Dosis" pitchFamily="2" charset="0"/>
              </a:rPr>
              <a:t>”. </a:t>
            </a:r>
          </a:p>
        </p:txBody>
      </p:sp>
      <p:pic>
        <p:nvPicPr>
          <p:cNvPr id="8" name="Image 7">
            <a:extLst>
              <a:ext uri="{FF2B5EF4-FFF2-40B4-BE49-F238E27FC236}">
                <a16:creationId xmlns:a16="http://schemas.microsoft.com/office/drawing/2014/main" id="{D6F80A9D-BE4D-A8F1-A5A7-286EC2FBD6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426" y="1921490"/>
            <a:ext cx="3430496" cy="3015019"/>
          </a:xfrm>
          <a:prstGeom prst="rect">
            <a:avLst/>
          </a:prstGeom>
        </p:spPr>
      </p:pic>
    </p:spTree>
    <p:extLst>
      <p:ext uri="{BB962C8B-B14F-4D97-AF65-F5344CB8AC3E}">
        <p14:creationId xmlns:p14="http://schemas.microsoft.com/office/powerpoint/2010/main" val="81684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3" name="Group 3"/>
          <p:cNvGrpSpPr/>
          <p:nvPr/>
        </p:nvGrpSpPr>
        <p:grpSpPr>
          <a:xfrm>
            <a:off x="571500" y="786968"/>
            <a:ext cx="8001000" cy="5284067"/>
            <a:chOff x="0" y="0"/>
            <a:chExt cx="3895412" cy="2555175"/>
          </a:xfrm>
        </p:grpSpPr>
        <p:sp>
          <p:nvSpPr>
            <p:cNvPr id="4" name="Freeform 4"/>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5" name="TextBox 5"/>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7" name="Freeform 7"/>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0" name="ZoneTexte 9">
            <a:extLst>
              <a:ext uri="{FF2B5EF4-FFF2-40B4-BE49-F238E27FC236}">
                <a16:creationId xmlns:a16="http://schemas.microsoft.com/office/drawing/2014/main" id="{797E087D-5FB9-0D89-12A1-098B2632F30A}"/>
              </a:ext>
            </a:extLst>
          </p:cNvPr>
          <p:cNvSpPr txBox="1"/>
          <p:nvPr/>
        </p:nvSpPr>
        <p:spPr>
          <a:xfrm>
            <a:off x="678120" y="2110178"/>
            <a:ext cx="7787760" cy="354071"/>
          </a:xfrm>
          <a:prstGeom prst="rect">
            <a:avLst/>
          </a:prstGeom>
          <a:noFill/>
        </p:spPr>
        <p:txBody>
          <a:bodyPr wrap="square" rtlCol="0">
            <a:spAutoFit/>
          </a:bodyPr>
          <a:lstStyle/>
          <a:p>
            <a:pPr algn="ctr" defTabSz="457246">
              <a:spcAft>
                <a:spcPts val="600"/>
              </a:spcAft>
              <a:defRPr/>
            </a:pPr>
            <a:r>
              <a:rPr lang="fr-FR" sz="1701" dirty="0">
                <a:solidFill>
                  <a:srgbClr val="106585"/>
                </a:solidFill>
                <a:latin typeface="Dosis" pitchFamily="2" charset="0"/>
              </a:rPr>
              <a:t>À  la fin de la séance d’aujourd’hui, </a:t>
            </a:r>
            <a:r>
              <a:rPr lang="fr-FR" sz="1701" b="1" dirty="0">
                <a:solidFill>
                  <a:srgbClr val="106585"/>
                </a:solidFill>
                <a:latin typeface="Dosis" pitchFamily="2" charset="0"/>
              </a:rPr>
              <a:t>au moins 80% des élèves </a:t>
            </a:r>
            <a:r>
              <a:rPr lang="fr-FR" sz="1701" dirty="0">
                <a:solidFill>
                  <a:srgbClr val="106585"/>
                </a:solidFill>
                <a:latin typeface="Dosis" pitchFamily="2" charset="0"/>
              </a:rPr>
              <a:t>doivent être capables de : </a:t>
            </a:r>
          </a:p>
        </p:txBody>
      </p:sp>
      <p:grpSp>
        <p:nvGrpSpPr>
          <p:cNvPr id="6" name="Groupe 5">
            <a:extLst>
              <a:ext uri="{FF2B5EF4-FFF2-40B4-BE49-F238E27FC236}">
                <a16:creationId xmlns:a16="http://schemas.microsoft.com/office/drawing/2014/main" id="{361841AB-7BBF-E5DF-ECC0-9422AF094E7E}"/>
              </a:ext>
            </a:extLst>
          </p:cNvPr>
          <p:cNvGrpSpPr/>
          <p:nvPr/>
        </p:nvGrpSpPr>
        <p:grpSpPr>
          <a:xfrm>
            <a:off x="939800" y="2851933"/>
            <a:ext cx="7264400" cy="2623984"/>
            <a:chOff x="3302073" y="4600550"/>
            <a:chExt cx="9396747" cy="2507452"/>
          </a:xfrm>
        </p:grpSpPr>
        <p:sp>
          <p:nvSpPr>
            <p:cNvPr id="8" name="Freeform 17">
              <a:extLst>
                <a:ext uri="{FF2B5EF4-FFF2-40B4-BE49-F238E27FC236}">
                  <a16:creationId xmlns:a16="http://schemas.microsoft.com/office/drawing/2014/main" id="{60BD1024-05C8-C151-181A-C15273BA80F2}"/>
                </a:ext>
              </a:extLst>
            </p:cNvPr>
            <p:cNvSpPr/>
            <p:nvPr/>
          </p:nvSpPr>
          <p:spPr>
            <a:xfrm>
              <a:off x="3302073" y="4600550"/>
              <a:ext cx="9396747" cy="2104846"/>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457246">
                <a:defRPr/>
              </a:pPr>
              <a:endParaRPr lang="fr-MA" sz="667" dirty="0">
                <a:solidFill>
                  <a:prstClr val="black"/>
                </a:solidFill>
                <a:latin typeface="Dosis" pitchFamily="2" charset="0"/>
              </a:endParaRPr>
            </a:p>
          </p:txBody>
        </p:sp>
        <p:sp>
          <p:nvSpPr>
            <p:cNvPr id="13" name="ZoneTexte 12">
              <a:extLst>
                <a:ext uri="{FF2B5EF4-FFF2-40B4-BE49-F238E27FC236}">
                  <a16:creationId xmlns:a16="http://schemas.microsoft.com/office/drawing/2014/main" id="{21CEE908-A23E-3615-FC3A-B9D65947341C}"/>
                </a:ext>
              </a:extLst>
            </p:cNvPr>
            <p:cNvSpPr txBox="1"/>
            <p:nvPr/>
          </p:nvSpPr>
          <p:spPr>
            <a:xfrm>
              <a:off x="4045023" y="4803726"/>
              <a:ext cx="8013627" cy="2304276"/>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Comprendre et produire les </a:t>
              </a:r>
              <a:r>
                <a:rPr lang="fr-FR" sz="1867" b="1" dirty="0">
                  <a:solidFill>
                    <a:srgbClr val="215968"/>
                  </a:solidFill>
                  <a:latin typeface="Dosis" pitchFamily="2" charset="0"/>
                </a:rPr>
                <a:t>mots du vocabulaire: </a:t>
              </a:r>
              <a:r>
                <a:rPr lang="fr-MA" sz="1867" b="1" dirty="0">
                  <a:solidFill>
                    <a:srgbClr val="106585"/>
                  </a:solidFill>
                  <a:latin typeface="Dosis" pitchFamily="2" charset="0"/>
                </a:rPr>
                <a:t> </a:t>
              </a:r>
              <a:r>
                <a:rPr lang="fr-FR" sz="1867" b="1" dirty="0">
                  <a:solidFill>
                    <a:srgbClr val="008EC0"/>
                  </a:solidFill>
                  <a:latin typeface="Dosis" pitchFamily="2" charset="0"/>
                </a:rPr>
                <a:t>cinq – grimper- main – peintre- magicien- mécanicien- médecin- lapin</a:t>
              </a:r>
            </a:p>
            <a:p>
              <a:pPr defTabSz="457246">
                <a:spcAft>
                  <a:spcPts val="600"/>
                </a:spcAft>
                <a:defRPr/>
              </a:pPr>
              <a:endParaRPr lang="fr-FR" sz="1867" b="1" dirty="0">
                <a:solidFill>
                  <a:srgbClr val="008EC0"/>
                </a:solidFill>
                <a:latin typeface="Dosis" pitchFamily="2" charset="0"/>
              </a:endParaRPr>
            </a:p>
            <a:p>
              <a:pPr defTabSz="457246">
                <a:spcAft>
                  <a:spcPts val="600"/>
                </a:spcAft>
                <a:defRPr/>
              </a:pPr>
              <a:endParaRPr lang="fr-MA" sz="1867" b="1" dirty="0">
                <a:solidFill>
                  <a:srgbClr val="106585"/>
                </a:solidFill>
                <a:latin typeface="Dosis" pitchFamily="2" charset="0"/>
              </a:endParaRPr>
            </a:p>
            <a:p>
              <a:pPr defTabSz="457246">
                <a:spcAft>
                  <a:spcPts val="600"/>
                </a:spcAft>
                <a:defRPr/>
              </a:pPr>
              <a:endParaRPr lang="fr-FR" sz="1867" b="1" dirty="0">
                <a:solidFill>
                  <a:srgbClr val="215968"/>
                </a:solidFill>
                <a:latin typeface="Dosis" pitchFamily="2" charset="0"/>
              </a:endParaRPr>
            </a:p>
            <a:p>
              <a:pPr algn="ctr" defTabSz="457246">
                <a:spcAft>
                  <a:spcPts val="600"/>
                </a:spcAft>
                <a:defRPr/>
              </a:pPr>
              <a:r>
                <a:rPr lang="fr-FR" sz="1867" b="1" dirty="0">
                  <a:solidFill>
                    <a:srgbClr val="008EC0"/>
                  </a:solidFill>
                  <a:latin typeface="Dosis" pitchFamily="2" charset="0"/>
                </a:rPr>
                <a:t> </a:t>
              </a:r>
              <a:endParaRPr lang="fr-FR" sz="1867" b="1" dirty="0">
                <a:solidFill>
                  <a:srgbClr val="0094C8"/>
                </a:solidFill>
                <a:latin typeface="Dosis" pitchFamily="2" charset="0"/>
                <a:ea typeface="Calibri" panose="020F0502020204030204" pitchFamily="34" charset="0"/>
                <a:cs typeface="Calibri" panose="020F0502020204030204" pitchFamily="34" charset="0"/>
              </a:endParaRPr>
            </a:p>
          </p:txBody>
        </p:sp>
        <p:sp>
          <p:nvSpPr>
            <p:cNvPr id="14" name="ZoneTexte 13">
              <a:extLst>
                <a:ext uri="{FF2B5EF4-FFF2-40B4-BE49-F238E27FC236}">
                  <a16:creationId xmlns:a16="http://schemas.microsoft.com/office/drawing/2014/main" id="{2C5D3884-B682-E82B-6AA4-10FF3C852B6C}"/>
                </a:ext>
              </a:extLst>
            </p:cNvPr>
            <p:cNvSpPr txBox="1"/>
            <p:nvPr/>
          </p:nvSpPr>
          <p:spPr>
            <a:xfrm>
              <a:off x="4025418" y="5736744"/>
              <a:ext cx="8547581" cy="637356"/>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Identifier, nommer, lire et écrire </a:t>
              </a:r>
              <a:r>
                <a:rPr lang="fr-FR" sz="1867" b="1" dirty="0">
                  <a:solidFill>
                    <a:srgbClr val="008EC0"/>
                  </a:solidFill>
                  <a:latin typeface="Dosis" pitchFamily="2" charset="0"/>
                </a:rPr>
                <a:t>des mots avec les graphèmes complexes: in- </a:t>
              </a:r>
              <a:r>
                <a:rPr lang="fr-FR" sz="1867" b="1" dirty="0" err="1">
                  <a:solidFill>
                    <a:srgbClr val="008EC0"/>
                  </a:solidFill>
                  <a:latin typeface="Dosis" pitchFamily="2" charset="0"/>
                </a:rPr>
                <a:t>im</a:t>
              </a:r>
              <a:r>
                <a:rPr lang="fr-FR" sz="1867" b="1" dirty="0">
                  <a:solidFill>
                    <a:srgbClr val="008EC0"/>
                  </a:solidFill>
                  <a:latin typeface="Dosis" pitchFamily="2" charset="0"/>
                </a:rPr>
                <a:t>- </a:t>
              </a:r>
              <a:r>
                <a:rPr lang="fr-FR" sz="1867" b="1" dirty="0" err="1">
                  <a:solidFill>
                    <a:srgbClr val="008EC0"/>
                  </a:solidFill>
                  <a:latin typeface="Dosis" pitchFamily="2" charset="0"/>
                </a:rPr>
                <a:t>ain</a:t>
              </a:r>
              <a:r>
                <a:rPr lang="fr-FR" sz="1867" b="1" dirty="0">
                  <a:solidFill>
                    <a:srgbClr val="008EC0"/>
                  </a:solidFill>
                  <a:latin typeface="Dosis" pitchFamily="2" charset="0"/>
                </a:rPr>
                <a:t>- </a:t>
              </a:r>
              <a:r>
                <a:rPr lang="fr-FR" sz="1867" b="1" dirty="0" err="1">
                  <a:solidFill>
                    <a:srgbClr val="008EC0"/>
                  </a:solidFill>
                  <a:latin typeface="Dosis" pitchFamily="2" charset="0"/>
                </a:rPr>
                <a:t>ein</a:t>
              </a:r>
              <a:r>
                <a:rPr lang="fr-FR" sz="1867" b="1" dirty="0">
                  <a:solidFill>
                    <a:srgbClr val="008EC0"/>
                  </a:solidFill>
                  <a:latin typeface="Dosis" pitchFamily="2" charset="0"/>
                </a:rPr>
                <a:t>- </a:t>
              </a:r>
            </a:p>
          </p:txBody>
        </p:sp>
        <p:sp>
          <p:nvSpPr>
            <p:cNvPr id="15" name="Freeform 17">
              <a:extLst>
                <a:ext uri="{FF2B5EF4-FFF2-40B4-BE49-F238E27FC236}">
                  <a16:creationId xmlns:a16="http://schemas.microsoft.com/office/drawing/2014/main" id="{82E50CCC-DE92-9198-59AA-3EDF1EA1822F}"/>
                </a:ext>
              </a:extLst>
            </p:cNvPr>
            <p:cNvSpPr/>
            <p:nvPr/>
          </p:nvSpPr>
          <p:spPr>
            <a:xfrm>
              <a:off x="3407728" y="4676599"/>
              <a:ext cx="637296" cy="2028797"/>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l="-109199" t="-6937" r="-896458" b="-829367"/>
              </a:stretch>
            </a:blipFill>
          </p:spPr>
          <p:txBody>
            <a:bodyPr/>
            <a:lstStyle/>
            <a:p>
              <a:pPr defTabSz="457246">
                <a:defRPr/>
              </a:pPr>
              <a:endParaRPr lang="fr-MA" sz="667" dirty="0">
                <a:solidFill>
                  <a:prstClr val="black"/>
                </a:solidFill>
                <a:latin typeface="Dosis" pitchFamily="2" charset="0"/>
              </a:endParaRPr>
            </a:p>
          </p:txBody>
        </p:sp>
        <p:pic>
          <p:nvPicPr>
            <p:cNvPr id="17" name="Image 16">
              <a:extLst>
                <a:ext uri="{FF2B5EF4-FFF2-40B4-BE49-F238E27FC236}">
                  <a16:creationId xmlns:a16="http://schemas.microsoft.com/office/drawing/2014/main" id="{058D2DF3-961E-8A7D-17FC-5F277D49F518}"/>
                </a:ext>
              </a:extLst>
            </p:cNvPr>
            <p:cNvPicPr>
              <a:picLocks noChangeAspect="1"/>
            </p:cNvPicPr>
            <p:nvPr/>
          </p:nvPicPr>
          <p:blipFill>
            <a:blip r:embed="rId8"/>
            <a:stretch>
              <a:fillRect/>
            </a:stretch>
          </p:blipFill>
          <p:spPr>
            <a:xfrm>
              <a:off x="3511070" y="4803725"/>
              <a:ext cx="455010" cy="466386"/>
            </a:xfrm>
            <a:prstGeom prst="rect">
              <a:avLst/>
            </a:prstGeom>
          </p:spPr>
        </p:pic>
        <p:pic>
          <p:nvPicPr>
            <p:cNvPr id="18" name="Image 17">
              <a:extLst>
                <a:ext uri="{FF2B5EF4-FFF2-40B4-BE49-F238E27FC236}">
                  <a16:creationId xmlns:a16="http://schemas.microsoft.com/office/drawing/2014/main" id="{CE45C8C2-A260-187B-8057-CB1939722F8E}"/>
                </a:ext>
              </a:extLst>
            </p:cNvPr>
            <p:cNvPicPr>
              <a:picLocks noChangeAspect="1"/>
            </p:cNvPicPr>
            <p:nvPr/>
          </p:nvPicPr>
          <p:blipFill>
            <a:blip r:embed="rId8"/>
            <a:stretch>
              <a:fillRect/>
            </a:stretch>
          </p:blipFill>
          <p:spPr>
            <a:xfrm>
              <a:off x="3532864" y="5718125"/>
              <a:ext cx="455010" cy="466386"/>
            </a:xfrm>
            <a:prstGeom prst="rect">
              <a:avLst/>
            </a:prstGeom>
          </p:spPr>
        </p:pic>
      </p:grpSp>
    </p:spTree>
    <p:extLst>
      <p:ext uri="{BB962C8B-B14F-4D97-AF65-F5344CB8AC3E}">
        <p14:creationId xmlns:p14="http://schemas.microsoft.com/office/powerpoint/2010/main" val="2033383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66B5-A34F-476A-E525-7C9DB79219E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217B77-0A81-B77E-92AB-5A401CB9CE05}"/>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E5A357-4EB4-A1A2-46DF-86183790B9D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9D90E0A-A005-FE16-F06D-F26D6B5B965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3D5A948-DD9D-ABEA-433A-18F00E53498C}"/>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E733850-753C-6F79-2A52-C0CAB0FB46B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8" name="ZoneTexte 7">
            <a:extLst>
              <a:ext uri="{FF2B5EF4-FFF2-40B4-BE49-F238E27FC236}">
                <a16:creationId xmlns:a16="http://schemas.microsoft.com/office/drawing/2014/main" id="{63DA5D0B-6226-6644-6EA2-683BD1270A73}"/>
              </a:ext>
            </a:extLst>
          </p:cNvPr>
          <p:cNvSpPr txBox="1"/>
          <p:nvPr/>
        </p:nvSpPr>
        <p:spPr>
          <a:xfrm>
            <a:off x="1015579" y="299053"/>
            <a:ext cx="7552317" cy="584455"/>
          </a:xfrm>
          <a:prstGeom prst="rect">
            <a:avLst/>
          </a:prstGeom>
          <a:noFill/>
        </p:spPr>
        <p:txBody>
          <a:bodyPr wrap="square">
            <a:spAutoFit/>
          </a:bodyPr>
          <a:lstStyle/>
          <a:p>
            <a:pPr marL="0" lvl="1" defTabSz="457246">
              <a:lnSpc>
                <a:spcPts val="2011"/>
              </a:lnSpc>
              <a:spcBef>
                <a:spcPct val="0"/>
              </a:spcBef>
              <a:defRPr/>
            </a:pPr>
            <a:r>
              <a:rPr lang="fr-FR" sz="1500" dirty="0">
                <a:solidFill>
                  <a:prstClr val="white">
                    <a:lumMod val="65000"/>
                  </a:prstClr>
                </a:solidFill>
                <a:latin typeface="Dosis" pitchFamily="2" charset="0"/>
              </a:rPr>
              <a:t>Qui veut dire les mots?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désigne  trois élèves</a:t>
            </a:r>
            <a:r>
              <a:rPr lang="fr-FR" sz="1500" i="1" dirty="0">
                <a:solidFill>
                  <a:prstClr val="white">
                    <a:lumMod val="65000"/>
                  </a:prstClr>
                </a:solidFill>
                <a:latin typeface="Dosis" pitchFamily="2" charset="0"/>
              </a:rPr>
              <a:t>. </a:t>
            </a:r>
            <a:r>
              <a:rPr lang="fr-FR" sz="1333" i="1" dirty="0">
                <a:solidFill>
                  <a:prstClr val="white">
                    <a:lumMod val="65000"/>
                  </a:prstClr>
                </a:solidFill>
                <a:latin typeface="Dosis" pitchFamily="2" charset="0"/>
              </a:rPr>
              <a:t>Il( elle) pointe les images en changeant l’ordre à  chaque fois. </a:t>
            </a:r>
          </a:p>
        </p:txBody>
      </p:sp>
      <p:pic>
        <p:nvPicPr>
          <p:cNvPr id="7" name="Image 6">
            <a:extLst>
              <a:ext uri="{FF2B5EF4-FFF2-40B4-BE49-F238E27FC236}">
                <a16:creationId xmlns:a16="http://schemas.microsoft.com/office/drawing/2014/main" id="{BDF15BB8-69CC-3E52-8789-7276430CBC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36" y="2429924"/>
            <a:ext cx="2049166" cy="1912352"/>
          </a:xfrm>
          <a:prstGeom prst="rect">
            <a:avLst/>
          </a:prstGeom>
        </p:spPr>
      </p:pic>
      <p:pic>
        <p:nvPicPr>
          <p:cNvPr id="12" name="Image 11">
            <a:extLst>
              <a:ext uri="{FF2B5EF4-FFF2-40B4-BE49-F238E27FC236}">
                <a16:creationId xmlns:a16="http://schemas.microsoft.com/office/drawing/2014/main" id="{4B33CA1C-FAB5-0D61-66CC-6E86D7FEB7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8081" y="1720645"/>
            <a:ext cx="1872131" cy="2762124"/>
          </a:xfrm>
          <a:prstGeom prst="rect">
            <a:avLst/>
          </a:prstGeom>
        </p:spPr>
      </p:pic>
      <p:pic>
        <p:nvPicPr>
          <p:cNvPr id="14" name="Image 13">
            <a:extLst>
              <a:ext uri="{FF2B5EF4-FFF2-40B4-BE49-F238E27FC236}">
                <a16:creationId xmlns:a16="http://schemas.microsoft.com/office/drawing/2014/main" id="{6EAAA592-3271-30F1-56FA-5EE677DA77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4113" y="2400608"/>
            <a:ext cx="1670240" cy="1970983"/>
          </a:xfrm>
          <a:prstGeom prst="rect">
            <a:avLst/>
          </a:prstGeom>
        </p:spPr>
      </p:pic>
      <p:pic>
        <p:nvPicPr>
          <p:cNvPr id="18" name="Image 17">
            <a:extLst>
              <a:ext uri="{FF2B5EF4-FFF2-40B4-BE49-F238E27FC236}">
                <a16:creationId xmlns:a16="http://schemas.microsoft.com/office/drawing/2014/main" id="{A698728B-3177-3F3F-A25B-DC0B47BE88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33110" y="1809135"/>
            <a:ext cx="2133917" cy="2496261"/>
          </a:xfrm>
          <a:prstGeom prst="rect">
            <a:avLst/>
          </a:prstGeom>
        </p:spPr>
      </p:pic>
    </p:spTree>
    <p:extLst>
      <p:ext uri="{BB962C8B-B14F-4D97-AF65-F5344CB8AC3E}">
        <p14:creationId xmlns:p14="http://schemas.microsoft.com/office/powerpoint/2010/main" val="1817392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B2BE-F14A-C110-DEE9-27966A6D11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1A7D41F-1BCD-7F9C-F48C-63FCB6F24C0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BC2E1EB-3935-E465-213A-CF8EF17A8DB0}"/>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13D6253-4197-2DE9-E9B3-A665E79706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65234DE-1EAE-23F4-09AE-28ACB87D0B1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C0F4B71-F64D-A5E7-16CB-A7352D6473B7}"/>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28AD60-8BBF-FCE5-0386-4EACD999DDDF}"/>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médecin. Le médecin. Comment  on dit médecin dans votre langue?</a:t>
            </a:r>
          </a:p>
        </p:txBody>
      </p:sp>
      <p:pic>
        <p:nvPicPr>
          <p:cNvPr id="8" name="Image 7">
            <a:extLst>
              <a:ext uri="{FF2B5EF4-FFF2-40B4-BE49-F238E27FC236}">
                <a16:creationId xmlns:a16="http://schemas.microsoft.com/office/drawing/2014/main" id="{F651B898-866A-D23C-222A-FBCDC4FA7B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0475" y="1257871"/>
            <a:ext cx="2031154" cy="4472444"/>
          </a:xfrm>
          <a:prstGeom prst="rect">
            <a:avLst/>
          </a:prstGeom>
        </p:spPr>
      </p:pic>
    </p:spTree>
    <p:extLst>
      <p:ext uri="{BB962C8B-B14F-4D97-AF65-F5344CB8AC3E}">
        <p14:creationId xmlns:p14="http://schemas.microsoft.com/office/powerpoint/2010/main" val="1934025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AB10D-B7EC-21D4-FDA8-710B5D0E24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EC8636-B92A-B986-DAF5-2C827E06EE83}"/>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11088B1-2B8F-6B5E-8D51-DBA444D5B95A}"/>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34249A6-CED1-51D8-BE62-C52D7E02480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EB7E818-BADD-0AA8-8A08-15218733A621}"/>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C199FFE-45E0-85C0-4203-F5DCF4C6DAE1}"/>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médec</a:t>
            </a:r>
            <a:r>
              <a:rPr lang="fr-FR" sz="5334" b="1" dirty="0">
                <a:solidFill>
                  <a:srgbClr val="FFC000"/>
                </a:solidFill>
                <a:latin typeface="Dosis" pitchFamily="2" charset="0"/>
              </a:rPr>
              <a:t>in</a:t>
            </a:r>
            <a:endParaRPr lang="fr-FR" sz="5334" b="1" dirty="0">
              <a:solidFill>
                <a:srgbClr val="4BACC6">
                  <a:lumMod val="75000"/>
                </a:srgbClr>
              </a:solidFill>
              <a:latin typeface="Dosis" pitchFamily="2" charset="0"/>
            </a:endParaRPr>
          </a:p>
        </p:txBody>
      </p:sp>
      <p:graphicFrame>
        <p:nvGraphicFramePr>
          <p:cNvPr id="2" name="Tableau 1">
            <a:extLst>
              <a:ext uri="{FF2B5EF4-FFF2-40B4-BE49-F238E27FC236}">
                <a16:creationId xmlns:a16="http://schemas.microsoft.com/office/drawing/2014/main" id="{7712E128-A013-3762-DDBC-0E10C5B47819}"/>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4629DA4-6D6D-82F2-A496-3DE512D0399D}"/>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médecin. Le médecin .</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médecin</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8F9A8C85-4CE6-2DA4-1CC1-D76870C6F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6422" y="1510390"/>
            <a:ext cx="2076658" cy="4572641"/>
          </a:xfrm>
          <a:prstGeom prst="rect">
            <a:avLst/>
          </a:prstGeom>
        </p:spPr>
      </p:pic>
    </p:spTree>
    <p:extLst>
      <p:ext uri="{BB962C8B-B14F-4D97-AF65-F5344CB8AC3E}">
        <p14:creationId xmlns:p14="http://schemas.microsoft.com/office/powerpoint/2010/main" val="519626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9AE3-6F4A-33B3-9E29-103DA1CFA5F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BDC3298-7878-9208-CC75-4213D3ED80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162ED05-8A16-17D6-9373-271B04C44183}"/>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6715137-CB2B-C4A3-7C83-9EB5C6F6101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212957F-185D-15C1-3A29-548F21CD0DA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AAD8E0C-7FAF-D9BF-3543-39700417FD1E}"/>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BDD8A5-AE24-F524-CAC1-28B07CDC04B8}"/>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magicien. Le magicien. Comment vous dites magicien dans votre langue?</a:t>
            </a:r>
          </a:p>
        </p:txBody>
      </p:sp>
      <p:pic>
        <p:nvPicPr>
          <p:cNvPr id="8" name="Image 7">
            <a:extLst>
              <a:ext uri="{FF2B5EF4-FFF2-40B4-BE49-F238E27FC236}">
                <a16:creationId xmlns:a16="http://schemas.microsoft.com/office/drawing/2014/main" id="{E8A5383D-2635-FC48-BDDA-88A225A6D4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2286" y="1460728"/>
            <a:ext cx="4043789" cy="3936544"/>
          </a:xfrm>
          <a:prstGeom prst="rect">
            <a:avLst/>
          </a:prstGeom>
        </p:spPr>
      </p:pic>
    </p:spTree>
    <p:extLst>
      <p:ext uri="{BB962C8B-B14F-4D97-AF65-F5344CB8AC3E}">
        <p14:creationId xmlns:p14="http://schemas.microsoft.com/office/powerpoint/2010/main" val="3523082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BACF-5D46-F3BF-D426-F5F568CE9C9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543CAE-0058-9C18-4D53-8A8A408BDF0C}"/>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5EAA075-C73B-7E03-D682-43EA334450F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35C81969-37BE-8080-D247-E674D08F52A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16533EB-C27E-DCCD-46FA-0DF374396A95}"/>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3CBF81CD-0401-B2E3-4039-AE583E58F415}"/>
              </a:ext>
            </a:extLst>
          </p:cNvPr>
          <p:cNvSpPr txBox="1"/>
          <p:nvPr/>
        </p:nvSpPr>
        <p:spPr>
          <a:xfrm>
            <a:off x="3706762" y="2521024"/>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magic</a:t>
            </a:r>
            <a:r>
              <a:rPr lang="fr-FR" sz="5334" b="1" dirty="0">
                <a:solidFill>
                  <a:srgbClr val="FFC000"/>
                </a:solidFill>
                <a:latin typeface="Dosis" pitchFamily="2" charset="0"/>
              </a:rPr>
              <a:t>ien</a:t>
            </a:r>
            <a:endParaRPr lang="fr-FR" sz="5334" b="1" dirty="0">
              <a:solidFill>
                <a:srgbClr val="4BACC6">
                  <a:lumMod val="75000"/>
                </a:srgbClr>
              </a:solidFill>
              <a:latin typeface="Dosis" pitchFamily="2" charset="0"/>
            </a:endParaRPr>
          </a:p>
        </p:txBody>
      </p:sp>
      <p:graphicFrame>
        <p:nvGraphicFramePr>
          <p:cNvPr id="2" name="Tableau 1">
            <a:extLst>
              <a:ext uri="{FF2B5EF4-FFF2-40B4-BE49-F238E27FC236}">
                <a16:creationId xmlns:a16="http://schemas.microsoft.com/office/drawing/2014/main" id="{C22B06E1-AD6A-7258-099B-DBE07F55021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65BDD4-A5E7-F281-C9CF-41C43E2F543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magicien</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Le magicien.</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“un </a:t>
            </a:r>
            <a:r>
              <a:rPr lang="en-US" sz="1500" b="1" dirty="0" err="1">
                <a:solidFill>
                  <a:prstClr val="white">
                    <a:lumMod val="65000"/>
                  </a:prstClr>
                </a:solidFill>
                <a:latin typeface="Dosis" pitchFamily="2" charset="0"/>
              </a:rPr>
              <a:t>magicien</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0C5BAAE2-6B58-775E-D019-DA7636F437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 y="2019092"/>
            <a:ext cx="2896637" cy="2819815"/>
          </a:xfrm>
          <a:prstGeom prst="rect">
            <a:avLst/>
          </a:prstGeom>
        </p:spPr>
      </p:pic>
    </p:spTree>
    <p:extLst>
      <p:ext uri="{BB962C8B-B14F-4D97-AF65-F5344CB8AC3E}">
        <p14:creationId xmlns:p14="http://schemas.microsoft.com/office/powerpoint/2010/main" val="3664409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D013-07F1-77F6-D63C-5D24DE7A4BF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F173BD-67F3-C156-3812-996ADFD969B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9256295-7AE9-5B96-117F-3F9E4191C791}"/>
              </a:ext>
            </a:extLst>
          </p:cNvPr>
          <p:cNvSpPr/>
          <p:nvPr/>
        </p:nvSpPr>
        <p:spPr>
          <a:xfrm>
            <a:off x="215910" y="228600"/>
            <a:ext cx="8776195" cy="6329884"/>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4FC1204-278D-9ADA-4BBB-FFAB134EC34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5B84D1D-94E0-1375-7B25-B2F649C8AC4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BDEAB609-B1D0-9429-9C0B-A29B6612E8CD}"/>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6F470A0-50E3-A395-B0FA-855214ED205E}"/>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mécanicien. Le  mécanicien. Comment vous dites mécanicien dans votre langue?</a:t>
            </a:r>
          </a:p>
        </p:txBody>
      </p:sp>
      <p:pic>
        <p:nvPicPr>
          <p:cNvPr id="4" name="Image 3">
            <a:extLst>
              <a:ext uri="{FF2B5EF4-FFF2-40B4-BE49-F238E27FC236}">
                <a16:creationId xmlns:a16="http://schemas.microsoft.com/office/drawing/2014/main" id="{6D778E46-6775-C992-7C1B-B76341853610}"/>
              </a:ext>
            </a:extLst>
          </p:cNvPr>
          <p:cNvPicPr>
            <a:picLocks noChangeAspect="1"/>
          </p:cNvPicPr>
          <p:nvPr/>
        </p:nvPicPr>
        <p:blipFill>
          <a:blip r:embed="rId5"/>
          <a:stretch>
            <a:fillRect/>
          </a:stretch>
        </p:blipFill>
        <p:spPr>
          <a:xfrm>
            <a:off x="2919845" y="1584090"/>
            <a:ext cx="3304309" cy="3369483"/>
          </a:xfrm>
          <a:prstGeom prst="rect">
            <a:avLst/>
          </a:prstGeom>
        </p:spPr>
      </p:pic>
    </p:spTree>
    <p:extLst>
      <p:ext uri="{BB962C8B-B14F-4D97-AF65-F5344CB8AC3E}">
        <p14:creationId xmlns:p14="http://schemas.microsoft.com/office/powerpoint/2010/main" val="29056763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B0CB-7972-606E-6694-DD7033B2BF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53D4405-5616-B093-81BA-F3A5EA57355B}"/>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83B819-7412-BDCF-9F90-40A24B2EF0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D2560E8-1B71-845C-3CD9-66745A23B1B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18EB2A-CCCC-1ACE-C842-F745C6E5A368}"/>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7FBA83F9-F000-62A2-B0FF-00541243A313}"/>
              </a:ext>
            </a:extLst>
          </p:cNvPr>
          <p:cNvSpPr txBox="1"/>
          <p:nvPr/>
        </p:nvSpPr>
        <p:spPr>
          <a:xfrm>
            <a:off x="4333185" y="2519068"/>
            <a:ext cx="3816835" cy="1734064"/>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mécanic</a:t>
            </a:r>
            <a:r>
              <a:rPr lang="fr-FR" sz="5334" b="1" dirty="0">
                <a:solidFill>
                  <a:srgbClr val="FFC000"/>
                </a:solidFill>
                <a:latin typeface="Dosis" pitchFamily="2" charset="0"/>
              </a:rPr>
              <a:t>ien</a:t>
            </a:r>
            <a:endParaRPr lang="fr-FR" sz="5334" b="1" dirty="0">
              <a:solidFill>
                <a:srgbClr val="4BACC6">
                  <a:lumMod val="75000"/>
                </a:srgbClr>
              </a:solidFill>
              <a:latin typeface="Dosis" pitchFamily="2" charset="0"/>
            </a:endParaRPr>
          </a:p>
        </p:txBody>
      </p:sp>
      <p:graphicFrame>
        <p:nvGraphicFramePr>
          <p:cNvPr id="2" name="Tableau 1">
            <a:extLst>
              <a:ext uri="{FF2B5EF4-FFF2-40B4-BE49-F238E27FC236}">
                <a16:creationId xmlns:a16="http://schemas.microsoft.com/office/drawing/2014/main" id="{5F1F79A4-8041-34A1-9692-A8DA5D6C5C28}"/>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AEEEDB1-11FF-6CD2-D720-4B259AB24C70}"/>
              </a:ext>
            </a:extLst>
          </p:cNvPr>
          <p:cNvSpPr txBox="1"/>
          <p:nvPr/>
        </p:nvSpPr>
        <p:spPr>
          <a:xfrm>
            <a:off x="952500" y="279401"/>
            <a:ext cx="767039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 mécanicien</a:t>
            </a:r>
            <a:r>
              <a:rPr lang="en-US" sz="1500" b="1" dirty="0">
                <a:solidFill>
                  <a:prstClr val="white">
                    <a:lumMod val="65000"/>
                  </a:prstClr>
                </a:solidFill>
                <a:latin typeface="Dosis" pitchFamily="2" charset="0"/>
              </a:rPr>
              <a:t>. Un </a:t>
            </a:r>
            <a:r>
              <a:rPr lang="fr-FR" sz="1500" b="1" dirty="0">
                <a:solidFill>
                  <a:prstClr val="white">
                    <a:lumMod val="65000"/>
                  </a:prstClr>
                </a:solidFill>
                <a:latin typeface="Dosis" pitchFamily="2" charset="0"/>
              </a:rPr>
              <a:t>mécanicien .</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“un </a:t>
            </a:r>
            <a:r>
              <a:rPr lang="fr-FR" sz="1500" b="1" dirty="0">
                <a:solidFill>
                  <a:prstClr val="white">
                    <a:lumMod val="65000"/>
                  </a:prstClr>
                </a:solidFill>
                <a:latin typeface="Dosis" pitchFamily="2" charset="0"/>
              </a:rPr>
              <a:t>mécanicien</a:t>
            </a:r>
            <a:r>
              <a:rPr lang="en-US" sz="1500" b="1" dirty="0">
                <a:solidFill>
                  <a:prstClr val="white">
                    <a:lumMod val="65000"/>
                  </a:prstClr>
                </a:solidFill>
                <a:latin typeface="Dosis" pitchFamily="2" charset="0"/>
              </a:rPr>
              <a:t>”</a:t>
            </a:r>
          </a:p>
        </p:txBody>
      </p:sp>
      <p:pic>
        <p:nvPicPr>
          <p:cNvPr id="5" name="Image 4">
            <a:extLst>
              <a:ext uri="{FF2B5EF4-FFF2-40B4-BE49-F238E27FC236}">
                <a16:creationId xmlns:a16="http://schemas.microsoft.com/office/drawing/2014/main" id="{6D778E46-6775-C992-7C1B-B76341853610}"/>
              </a:ext>
            </a:extLst>
          </p:cNvPr>
          <p:cNvPicPr>
            <a:picLocks noChangeAspect="1"/>
          </p:cNvPicPr>
          <p:nvPr/>
        </p:nvPicPr>
        <p:blipFill>
          <a:blip r:embed="rId5"/>
          <a:stretch>
            <a:fillRect/>
          </a:stretch>
        </p:blipFill>
        <p:spPr>
          <a:xfrm>
            <a:off x="1499449" y="2205706"/>
            <a:ext cx="2315123" cy="2360787"/>
          </a:xfrm>
          <a:prstGeom prst="rect">
            <a:avLst/>
          </a:prstGeom>
        </p:spPr>
      </p:pic>
    </p:spTree>
    <p:extLst>
      <p:ext uri="{BB962C8B-B14F-4D97-AF65-F5344CB8AC3E}">
        <p14:creationId xmlns:p14="http://schemas.microsoft.com/office/powerpoint/2010/main" val="271340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08455-A16F-2800-C053-B3C51137FB2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234EC4-8630-9CBA-EC3C-BD424D9CE45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FEA983D0-DC54-0459-F4D9-FD4AD1B0D424}"/>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DBD0318-8BBE-E674-EC1D-73C32689440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090B7B9-818D-7360-B00F-8D77BAF1DF9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8A13EF7-87D5-A160-3F3A-83496C9B7A00}"/>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2A5BCC97-37AC-DDB6-8CC1-B14FDD69BAB4}"/>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lapin. Le lapin. Lapin. Comment  on dit lapin dans votre langue?</a:t>
            </a:r>
          </a:p>
        </p:txBody>
      </p:sp>
      <p:pic>
        <p:nvPicPr>
          <p:cNvPr id="7" name="Image 6">
            <a:extLst>
              <a:ext uri="{FF2B5EF4-FFF2-40B4-BE49-F238E27FC236}">
                <a16:creationId xmlns:a16="http://schemas.microsoft.com/office/drawing/2014/main" id="{2DF54B44-3030-B6AE-0B98-A4C7828C33E7}"/>
              </a:ext>
            </a:extLst>
          </p:cNvPr>
          <p:cNvPicPr>
            <a:picLocks noChangeAspect="1"/>
          </p:cNvPicPr>
          <p:nvPr/>
        </p:nvPicPr>
        <p:blipFill>
          <a:blip r:embed="rId5"/>
          <a:stretch>
            <a:fillRect/>
          </a:stretch>
        </p:blipFill>
        <p:spPr>
          <a:xfrm>
            <a:off x="3207025" y="1882794"/>
            <a:ext cx="3058299" cy="2766536"/>
          </a:xfrm>
          <a:prstGeom prst="rect">
            <a:avLst/>
          </a:prstGeom>
        </p:spPr>
      </p:pic>
    </p:spTree>
    <p:extLst>
      <p:ext uri="{BB962C8B-B14F-4D97-AF65-F5344CB8AC3E}">
        <p14:creationId xmlns:p14="http://schemas.microsoft.com/office/powerpoint/2010/main" val="804017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EEED0-C24D-C7A9-2501-5DD0BCEE3C3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F60511-723B-7ED9-EE67-6F468A299B81}"/>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AC00AC-9602-2E2A-1D0B-7A56EAA9481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4A12107E-06E2-FC20-9614-48C674C27EE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6323049-90F1-421C-54BB-AA3DC96780FD}"/>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1B8819A1-D312-6240-D3E4-E341CB099D83}"/>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lap</a:t>
            </a:r>
            <a:r>
              <a:rPr lang="fr-FR" sz="5334" b="1" dirty="0">
                <a:solidFill>
                  <a:srgbClr val="FFC000"/>
                </a:solidFill>
                <a:latin typeface="Dosis" pitchFamily="2" charset="0"/>
              </a:rPr>
              <a:t>in</a:t>
            </a:r>
            <a:endParaRPr lang="fr-FR" sz="5334" b="1" dirty="0">
              <a:solidFill>
                <a:srgbClr val="4BACC6">
                  <a:lumMod val="75000"/>
                </a:srgbClr>
              </a:solidFill>
              <a:latin typeface="Dosis" pitchFamily="2" charset="0"/>
            </a:endParaRPr>
          </a:p>
        </p:txBody>
      </p:sp>
      <p:graphicFrame>
        <p:nvGraphicFramePr>
          <p:cNvPr id="2" name="Tableau 1">
            <a:extLst>
              <a:ext uri="{FF2B5EF4-FFF2-40B4-BE49-F238E27FC236}">
                <a16:creationId xmlns:a16="http://schemas.microsoft.com/office/drawing/2014/main" id="{61D316FB-0F4D-D2DF-015D-AF355EA028C2}"/>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65EDEA6-D7B7-CB05-281B-29968902E9A8}"/>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lapin.</a:t>
            </a:r>
            <a:r>
              <a:rPr lang="en-US" sz="1500" b="1" dirty="0">
                <a:solidFill>
                  <a:prstClr val="white">
                    <a:lumMod val="65000"/>
                  </a:prstClr>
                </a:solidFill>
                <a:latin typeface="Dosis" pitchFamily="2" charset="0"/>
              </a:rPr>
              <a:t> Le </a:t>
            </a:r>
            <a:r>
              <a:rPr lang="fr-FR" sz="1500" b="1" dirty="0">
                <a:solidFill>
                  <a:prstClr val="white">
                    <a:lumMod val="65000"/>
                  </a:prstClr>
                </a:solidFill>
                <a:latin typeface="Dosis" pitchFamily="2" charset="0"/>
              </a:rPr>
              <a:t>lapin.</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lapin</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92DB2F36-6F78-9897-8183-A384620EE0D5}"/>
              </a:ext>
            </a:extLst>
          </p:cNvPr>
          <p:cNvPicPr>
            <a:picLocks noChangeAspect="1"/>
          </p:cNvPicPr>
          <p:nvPr/>
        </p:nvPicPr>
        <p:blipFill>
          <a:blip r:embed="rId5"/>
          <a:stretch>
            <a:fillRect/>
          </a:stretch>
        </p:blipFill>
        <p:spPr>
          <a:xfrm>
            <a:off x="1327929" y="2219556"/>
            <a:ext cx="2673986" cy="2418887"/>
          </a:xfrm>
          <a:prstGeom prst="rect">
            <a:avLst/>
          </a:prstGeom>
        </p:spPr>
      </p:pic>
    </p:spTree>
    <p:extLst>
      <p:ext uri="{BB962C8B-B14F-4D97-AF65-F5344CB8AC3E}">
        <p14:creationId xmlns:p14="http://schemas.microsoft.com/office/powerpoint/2010/main" val="5023316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(1)</a:t>
            </a:r>
          </a:p>
        </p:txBody>
      </p:sp>
      <p:sp>
        <p:nvSpPr>
          <p:cNvPr id="7" name="TextBox 7"/>
          <p:cNvSpPr txBox="1"/>
          <p:nvPr/>
        </p:nvSpPr>
        <p:spPr>
          <a:xfrm>
            <a:off x="671664" y="2972541"/>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Je dis, tu montres</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3" name="Image 2" descr="Une image contenant fruit, dessin, habits, dessin humoristique&#10;&#10;Le contenu généré par l’IA peut être incorrect.">
            <a:extLst>
              <a:ext uri="{FF2B5EF4-FFF2-40B4-BE49-F238E27FC236}">
                <a16:creationId xmlns:a16="http://schemas.microsoft.com/office/drawing/2014/main" id="{E11A552C-B750-34ED-4947-71ABFA6B7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86237" y="4343008"/>
            <a:ext cx="2523604" cy="1732165"/>
          </a:xfrm>
          <a:prstGeom prst="rect">
            <a:avLst/>
          </a:prstGeom>
        </p:spPr>
      </p:pic>
    </p:spTree>
    <p:extLst>
      <p:ext uri="{BB962C8B-B14F-4D97-AF65-F5344CB8AC3E}">
        <p14:creationId xmlns:p14="http://schemas.microsoft.com/office/powerpoint/2010/main" val="83603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CB165543-4DBF-48F7-57E1-EF9DF479B2E5}"/>
              </a:ext>
            </a:extLst>
          </p:cNvPr>
          <p:cNvGrpSpPr/>
          <p:nvPr>
            <p:custDataLst>
              <p:tags r:id="rId1"/>
            </p:custDataLst>
          </p:nvPr>
        </p:nvGrpSpPr>
        <p:grpSpPr>
          <a:xfrm>
            <a:off x="-762000" y="0"/>
            <a:ext cx="10500106" cy="6858000"/>
            <a:chOff x="0" y="0"/>
            <a:chExt cx="13716000" cy="10287000"/>
          </a:xfrm>
        </p:grpSpPr>
        <p:sp>
          <p:nvSpPr>
            <p:cNvPr id="10" name="Freeform 2">
              <a:extLst>
                <a:ext uri="{FF2B5EF4-FFF2-40B4-BE49-F238E27FC236}">
                  <a16:creationId xmlns:a16="http://schemas.microsoft.com/office/drawing/2014/main" id="{F708FCD2-6BF9-00A9-A27E-4ABFC613E86D}"/>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3"/>
              <a:stretch>
                <a:fillRect t="-5555" b="-5555"/>
              </a:stretch>
            </a:blipFill>
          </p:spPr>
          <p:txBody>
            <a:bodyPr/>
            <a:lstStyle/>
            <a:p>
              <a:pPr defTabSz="609660">
                <a:defRPr/>
              </a:pPr>
              <a:endParaRPr lang="fr-MA" sz="900" dirty="0">
                <a:solidFill>
                  <a:prstClr val="black"/>
                </a:solidFill>
                <a:latin typeface="Dosis" pitchFamily="2" charset="0"/>
              </a:endParaRPr>
            </a:p>
          </p:txBody>
        </p:sp>
        <p:grpSp>
          <p:nvGrpSpPr>
            <p:cNvPr id="11" name="Groupe 10">
              <a:extLst>
                <a:ext uri="{FF2B5EF4-FFF2-40B4-BE49-F238E27FC236}">
                  <a16:creationId xmlns:a16="http://schemas.microsoft.com/office/drawing/2014/main" id="{CF0E36C0-C341-AACC-60EE-1249E2D9C505}"/>
                </a:ext>
              </a:extLst>
            </p:cNvPr>
            <p:cNvGrpSpPr/>
            <p:nvPr/>
          </p:nvGrpSpPr>
          <p:grpSpPr>
            <a:xfrm>
              <a:off x="800100" y="353997"/>
              <a:ext cx="12001500" cy="9132906"/>
              <a:chOff x="800100" y="353997"/>
              <a:chExt cx="12001500" cy="9132906"/>
            </a:xfrm>
          </p:grpSpPr>
          <p:grpSp>
            <p:nvGrpSpPr>
              <p:cNvPr id="12" name="Group 3">
                <a:extLst>
                  <a:ext uri="{FF2B5EF4-FFF2-40B4-BE49-F238E27FC236}">
                    <a16:creationId xmlns:a16="http://schemas.microsoft.com/office/drawing/2014/main" id="{6856C84E-5D28-B1BE-B422-DE634E79C01D}"/>
                  </a:ext>
                </a:extLst>
              </p:cNvPr>
              <p:cNvGrpSpPr/>
              <p:nvPr/>
            </p:nvGrpSpPr>
            <p:grpSpPr>
              <a:xfrm>
                <a:off x="800100" y="876302"/>
                <a:ext cx="12001500" cy="8610601"/>
                <a:chOff x="0" y="-485141"/>
                <a:chExt cx="3895412" cy="3519867"/>
              </a:xfrm>
            </p:grpSpPr>
            <p:sp>
              <p:nvSpPr>
                <p:cNvPr id="14" name="Freeform 4">
                  <a:extLst>
                    <a:ext uri="{FF2B5EF4-FFF2-40B4-BE49-F238E27FC236}">
                      <a16:creationId xmlns:a16="http://schemas.microsoft.com/office/drawing/2014/main" id="{E467593A-A3AA-574E-C98C-D79D5650552D}"/>
                    </a:ext>
                  </a:extLst>
                </p:cNvPr>
                <p:cNvSpPr/>
                <p:nvPr/>
              </p:nvSpPr>
              <p:spPr>
                <a:xfrm>
                  <a:off x="0" y="-485141"/>
                  <a:ext cx="3895412" cy="3519867"/>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09660">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EBF35789-EF5A-9231-2393-AA2D13C5F56A}"/>
                    </a:ext>
                  </a:extLst>
                </p:cNvPr>
                <p:cNvSpPr txBox="1"/>
                <p:nvPr/>
              </p:nvSpPr>
              <p:spPr>
                <a:xfrm>
                  <a:off x="0" y="-47625"/>
                  <a:ext cx="812800" cy="860425"/>
                </a:xfrm>
                <a:prstGeom prst="rect">
                  <a:avLst/>
                </a:prstGeom>
              </p:spPr>
              <p:txBody>
                <a:bodyPr lIns="25400" tIns="25400" rIns="25400" bIns="25400" rtlCol="0" anchor="ctr"/>
                <a:lstStyle/>
                <a:p>
                  <a:pPr algn="ctr" defTabSz="609660">
                    <a:lnSpc>
                      <a:spcPts val="1605"/>
                    </a:lnSpc>
                    <a:defRPr/>
                  </a:pPr>
                  <a:endParaRPr sz="900" dirty="0">
                    <a:solidFill>
                      <a:prstClr val="black"/>
                    </a:solidFill>
                    <a:latin typeface="Dosis" pitchFamily="2" charset="0"/>
                  </a:endParaRPr>
                </a:p>
              </p:txBody>
            </p:sp>
          </p:grpSp>
          <p:sp>
            <p:nvSpPr>
              <p:cNvPr id="13" name="Freeform 7">
                <a:extLst>
                  <a:ext uri="{FF2B5EF4-FFF2-40B4-BE49-F238E27FC236}">
                    <a16:creationId xmlns:a16="http://schemas.microsoft.com/office/drawing/2014/main" id="{04888450-80DC-3049-7195-02CD36824DB4}"/>
                  </a:ext>
                </a:extLst>
              </p:cNvPr>
              <p:cNvSpPr/>
              <p:nvPr/>
            </p:nvSpPr>
            <p:spPr>
              <a:xfrm>
                <a:off x="914402" y="353997"/>
                <a:ext cx="929375" cy="8922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defTabSz="609660">
                  <a:defRPr/>
                </a:pPr>
                <a:endParaRPr lang="fr-MA" sz="900" dirty="0">
                  <a:solidFill>
                    <a:prstClr val="black"/>
                  </a:solidFill>
                  <a:latin typeface="Dosis" pitchFamily="2" charset="0"/>
                </a:endParaRPr>
              </a:p>
            </p:txBody>
          </p:sp>
        </p:grpSp>
      </p:grpSp>
      <p:sp>
        <p:nvSpPr>
          <p:cNvPr id="9" name="TextBox 9"/>
          <p:cNvSpPr txBox="1"/>
          <p:nvPr>
            <p:custDataLst>
              <p:tags r:id="rId2"/>
            </p:custDataLst>
          </p:nvPr>
        </p:nvSpPr>
        <p:spPr>
          <a:xfrm>
            <a:off x="2112567" y="3580284"/>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didactique</a:t>
            </a:r>
          </a:p>
        </p:txBody>
      </p:sp>
      <p:sp>
        <p:nvSpPr>
          <p:cNvPr id="2" name="TextBox 9">
            <a:extLst>
              <a:ext uri="{FF2B5EF4-FFF2-40B4-BE49-F238E27FC236}">
                <a16:creationId xmlns:a16="http://schemas.microsoft.com/office/drawing/2014/main" id="{EFB9B008-41AC-BDC5-4B91-5A497B148B44}"/>
              </a:ext>
            </a:extLst>
          </p:cNvPr>
          <p:cNvSpPr txBox="1"/>
          <p:nvPr>
            <p:custDataLst>
              <p:tags r:id="rId3"/>
            </p:custDataLst>
          </p:nvPr>
        </p:nvSpPr>
        <p:spPr>
          <a:xfrm>
            <a:off x="2202856" y="871398"/>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technique</a:t>
            </a:r>
          </a:p>
        </p:txBody>
      </p:sp>
      <p:pic>
        <p:nvPicPr>
          <p:cNvPr id="3" name="Image 2">
            <a:extLst>
              <a:ext uri="{FF2B5EF4-FFF2-40B4-BE49-F238E27FC236}">
                <a16:creationId xmlns:a16="http://schemas.microsoft.com/office/drawing/2014/main" id="{0915D381-18F3-43EC-F8E3-6D3664766858}"/>
              </a:ext>
            </a:extLst>
          </p:cNvPr>
          <p:cNvPicPr>
            <a:picLocks noChangeAspect="1"/>
          </p:cNvPicPr>
          <p:nvPr>
            <p:custDataLst>
              <p:tags r:id="rId4"/>
            </p:custDataLst>
          </p:nvPr>
        </p:nvPicPr>
        <p:blipFill>
          <a:blip r:embed="rId26"/>
          <a:stretch>
            <a:fillRect/>
          </a:stretch>
        </p:blipFill>
        <p:spPr>
          <a:xfrm>
            <a:off x="1812838" y="1648772"/>
            <a:ext cx="1275001" cy="1112031"/>
          </a:xfrm>
          <a:prstGeom prst="rect">
            <a:avLst/>
          </a:prstGeom>
        </p:spPr>
      </p:pic>
      <p:sp>
        <p:nvSpPr>
          <p:cNvPr id="5" name="Rectangle : coins arrondis 4">
            <a:extLst>
              <a:ext uri="{FF2B5EF4-FFF2-40B4-BE49-F238E27FC236}">
                <a16:creationId xmlns:a16="http://schemas.microsoft.com/office/drawing/2014/main" id="{79441BD0-3475-3561-9867-7AA9199CD64C}"/>
              </a:ext>
            </a:extLst>
          </p:cNvPr>
          <p:cNvSpPr/>
          <p:nvPr>
            <p:custDataLst>
              <p:tags r:id="rId5"/>
            </p:custDataLst>
          </p:nvPr>
        </p:nvSpPr>
        <p:spPr>
          <a:xfrm>
            <a:off x="1550808" y="2815438"/>
            <a:ext cx="1669454"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4" name="ZoneTexte 3">
            <a:extLst>
              <a:ext uri="{FF2B5EF4-FFF2-40B4-BE49-F238E27FC236}">
                <a16:creationId xmlns:a16="http://schemas.microsoft.com/office/drawing/2014/main" id="{55AF469B-2419-1460-4D0E-2A3F112415EB}"/>
              </a:ext>
            </a:extLst>
          </p:cNvPr>
          <p:cNvSpPr txBox="1"/>
          <p:nvPr>
            <p:custDataLst>
              <p:tags r:id="rId6"/>
            </p:custDataLst>
          </p:nvPr>
        </p:nvSpPr>
        <p:spPr>
          <a:xfrm>
            <a:off x="1939505" y="2814757"/>
            <a:ext cx="1012072"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PC + PPT </a:t>
            </a:r>
          </a:p>
        </p:txBody>
      </p:sp>
      <p:sp>
        <p:nvSpPr>
          <p:cNvPr id="7" name="Rectangle : coins arrondis 6">
            <a:extLst>
              <a:ext uri="{FF2B5EF4-FFF2-40B4-BE49-F238E27FC236}">
                <a16:creationId xmlns:a16="http://schemas.microsoft.com/office/drawing/2014/main" id="{03544874-45A9-6686-34C5-F066052CB44F}"/>
              </a:ext>
            </a:extLst>
          </p:cNvPr>
          <p:cNvSpPr/>
          <p:nvPr>
            <p:custDataLst>
              <p:tags r:id="rId7"/>
            </p:custDataLst>
          </p:nvPr>
        </p:nvSpPr>
        <p:spPr>
          <a:xfrm>
            <a:off x="4075989" y="2815439"/>
            <a:ext cx="1513049"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6" name="ZoneTexte 15">
            <a:extLst>
              <a:ext uri="{FF2B5EF4-FFF2-40B4-BE49-F238E27FC236}">
                <a16:creationId xmlns:a16="http://schemas.microsoft.com/office/drawing/2014/main" id="{2E08D40C-2D68-A73A-2381-029481DAF740}"/>
              </a:ext>
            </a:extLst>
          </p:cNvPr>
          <p:cNvSpPr txBox="1"/>
          <p:nvPr>
            <p:custDataLst>
              <p:tags r:id="rId8"/>
            </p:custDataLst>
          </p:nvPr>
        </p:nvSpPr>
        <p:spPr>
          <a:xfrm>
            <a:off x="4356009" y="2823541"/>
            <a:ext cx="957891"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Pointeur</a:t>
            </a:r>
          </a:p>
        </p:txBody>
      </p:sp>
      <p:pic>
        <p:nvPicPr>
          <p:cNvPr id="17" name="Image 16">
            <a:extLst>
              <a:ext uri="{FF2B5EF4-FFF2-40B4-BE49-F238E27FC236}">
                <a16:creationId xmlns:a16="http://schemas.microsoft.com/office/drawing/2014/main" id="{F31C257C-687C-6F5D-9E7D-C97F5E15A1EC}"/>
              </a:ext>
            </a:extLst>
          </p:cNvPr>
          <p:cNvPicPr>
            <a:picLocks noChangeAspect="1"/>
          </p:cNvPicPr>
          <p:nvPr>
            <p:custDataLst>
              <p:tags r:id="rId9"/>
            </p:custDataLst>
          </p:nvPr>
        </p:nvPicPr>
        <p:blipFill>
          <a:blip r:embed="rId27">
            <a:clrChange>
              <a:clrFrom>
                <a:srgbClr val="FFFFFF"/>
              </a:clrFrom>
              <a:clrTo>
                <a:srgbClr val="FFFFFF">
                  <a:alpha val="0"/>
                </a:srgbClr>
              </a:clrTo>
            </a:clrChange>
          </a:blip>
          <a:stretch>
            <a:fillRect/>
          </a:stretch>
        </p:blipFill>
        <p:spPr>
          <a:xfrm>
            <a:off x="3925292" y="1302164"/>
            <a:ext cx="1488108" cy="1486521"/>
          </a:xfrm>
          <a:prstGeom prst="rect">
            <a:avLst/>
          </a:prstGeom>
        </p:spPr>
      </p:pic>
      <p:sp>
        <p:nvSpPr>
          <p:cNvPr id="18" name="Rectangle : coins arrondis 17">
            <a:extLst>
              <a:ext uri="{FF2B5EF4-FFF2-40B4-BE49-F238E27FC236}">
                <a16:creationId xmlns:a16="http://schemas.microsoft.com/office/drawing/2014/main" id="{CC74D983-3D6D-C529-D40A-5A387E869EC4}"/>
              </a:ext>
            </a:extLst>
          </p:cNvPr>
          <p:cNvSpPr/>
          <p:nvPr>
            <p:custDataLst>
              <p:tags r:id="rId10"/>
            </p:custDataLst>
          </p:nvPr>
        </p:nvSpPr>
        <p:spPr>
          <a:xfrm>
            <a:off x="6131763" y="2802018"/>
            <a:ext cx="2169848" cy="366169"/>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9" name="ZoneTexte 18">
            <a:extLst>
              <a:ext uri="{FF2B5EF4-FFF2-40B4-BE49-F238E27FC236}">
                <a16:creationId xmlns:a16="http://schemas.microsoft.com/office/drawing/2014/main" id="{CDA954E7-6A2C-C5AF-3AE0-19B26D8976ED}"/>
              </a:ext>
            </a:extLst>
          </p:cNvPr>
          <p:cNvSpPr txBox="1"/>
          <p:nvPr>
            <p:custDataLst>
              <p:tags r:id="rId11"/>
            </p:custDataLst>
          </p:nvPr>
        </p:nvSpPr>
        <p:spPr>
          <a:xfrm>
            <a:off x="6327449" y="2819451"/>
            <a:ext cx="1782219"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Projection ajustée</a:t>
            </a:r>
          </a:p>
        </p:txBody>
      </p:sp>
      <p:pic>
        <p:nvPicPr>
          <p:cNvPr id="24" name="Image 23">
            <a:extLst>
              <a:ext uri="{FF2B5EF4-FFF2-40B4-BE49-F238E27FC236}">
                <a16:creationId xmlns:a16="http://schemas.microsoft.com/office/drawing/2014/main" id="{E53E6545-78B9-1C0F-4AE2-7DEF0DA141E8}"/>
              </a:ext>
            </a:extLst>
          </p:cNvPr>
          <p:cNvPicPr>
            <a:picLocks noChangeAspect="1"/>
          </p:cNvPicPr>
          <p:nvPr>
            <p:custDataLst>
              <p:tags r:id="rId12"/>
            </p:custDataLst>
          </p:nvPr>
        </p:nvPicPr>
        <p:blipFill>
          <a:blip r:embed="rId28"/>
          <a:stretch>
            <a:fillRect/>
          </a:stretch>
        </p:blipFill>
        <p:spPr>
          <a:xfrm>
            <a:off x="6162961" y="1815777"/>
            <a:ext cx="2106943" cy="661935"/>
          </a:xfrm>
          <a:prstGeom prst="rect">
            <a:avLst/>
          </a:prstGeom>
        </p:spPr>
      </p:pic>
      <p:pic>
        <p:nvPicPr>
          <p:cNvPr id="20" name="Image 19">
            <a:extLst>
              <a:ext uri="{FF2B5EF4-FFF2-40B4-BE49-F238E27FC236}">
                <a16:creationId xmlns:a16="http://schemas.microsoft.com/office/drawing/2014/main" id="{3059D7B6-BA47-8DD3-F828-51685E88A9A2}"/>
              </a:ext>
            </a:extLst>
          </p:cNvPr>
          <p:cNvPicPr>
            <a:picLocks noChangeAspect="1"/>
          </p:cNvPicPr>
          <p:nvPr>
            <p:custDataLst>
              <p:tags r:id="rId13"/>
            </p:custDataLst>
          </p:nvPr>
        </p:nvPicPr>
        <p:blipFill rotWithShape="1">
          <a:blip r:embed="rId29"/>
          <a:srcRect l="1" t="974" r="78882" b="31320"/>
          <a:stretch/>
        </p:blipFill>
        <p:spPr>
          <a:xfrm rot="314209">
            <a:off x="1759136" y="3903173"/>
            <a:ext cx="1720122" cy="1230124"/>
          </a:xfrm>
          <a:prstGeom prst="rect">
            <a:avLst/>
          </a:prstGeom>
        </p:spPr>
      </p:pic>
      <p:grpSp>
        <p:nvGrpSpPr>
          <p:cNvPr id="23" name="Groupe 22">
            <a:extLst>
              <a:ext uri="{FF2B5EF4-FFF2-40B4-BE49-F238E27FC236}">
                <a16:creationId xmlns:a16="http://schemas.microsoft.com/office/drawing/2014/main" id="{908C2B51-585D-27DA-A793-7E4EE9CF1F3E}"/>
              </a:ext>
            </a:extLst>
          </p:cNvPr>
          <p:cNvGrpSpPr/>
          <p:nvPr>
            <p:custDataLst>
              <p:tags r:id="rId14"/>
            </p:custDataLst>
          </p:nvPr>
        </p:nvGrpSpPr>
        <p:grpSpPr>
          <a:xfrm>
            <a:off x="1772168" y="5557435"/>
            <a:ext cx="1241880" cy="359073"/>
            <a:chOff x="5802255" y="5807067"/>
            <a:chExt cx="1241880" cy="359073"/>
          </a:xfrm>
        </p:grpSpPr>
        <p:sp>
          <p:nvSpPr>
            <p:cNvPr id="25" name="Rectangle : coins arrondis 24">
              <a:extLst>
                <a:ext uri="{FF2B5EF4-FFF2-40B4-BE49-F238E27FC236}">
                  <a16:creationId xmlns:a16="http://schemas.microsoft.com/office/drawing/2014/main" id="{9685BA3B-0D0F-8702-9D05-2E629E5A77AC}"/>
                </a:ext>
              </a:extLst>
            </p:cNvPr>
            <p:cNvSpPr/>
            <p:nvPr>
              <p:custDataLst>
                <p:tags r:id="rId20"/>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6" name="ZoneTexte 25">
              <a:extLst>
                <a:ext uri="{FF2B5EF4-FFF2-40B4-BE49-F238E27FC236}">
                  <a16:creationId xmlns:a16="http://schemas.microsoft.com/office/drawing/2014/main" id="{A350015D-FE97-9F7F-B922-609EEEFE7B2B}"/>
                </a:ext>
              </a:extLst>
            </p:cNvPr>
            <p:cNvSpPr txBox="1"/>
            <p:nvPr>
              <p:custDataLst>
                <p:tags r:id="rId21"/>
              </p:custDataLst>
            </p:nvPr>
          </p:nvSpPr>
          <p:spPr>
            <a:xfrm>
              <a:off x="6044951" y="5815169"/>
              <a:ext cx="999184"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Ardoise</a:t>
              </a:r>
              <a:r>
                <a:rPr lang="fr-FR" sz="1500" b="1" dirty="0">
                  <a:solidFill>
                    <a:srgbClr val="4BACC6">
                      <a:lumMod val="50000"/>
                    </a:srgbClr>
                  </a:solidFill>
                  <a:latin typeface="Cambria" panose="02040503050406030204" pitchFamily="18" charset="0"/>
                  <a:ea typeface="Cambria" panose="02040503050406030204" pitchFamily="18" charset="0"/>
                </a:rPr>
                <a:t>  </a:t>
              </a:r>
            </a:p>
          </p:txBody>
        </p:sp>
      </p:grpSp>
      <p:grpSp>
        <p:nvGrpSpPr>
          <p:cNvPr id="22" name="Groupe 21">
            <a:extLst>
              <a:ext uri="{FF2B5EF4-FFF2-40B4-BE49-F238E27FC236}">
                <a16:creationId xmlns:a16="http://schemas.microsoft.com/office/drawing/2014/main" id="{9AB61CA6-EAA0-DE6B-CF7D-D7C7F3217DA1}"/>
              </a:ext>
            </a:extLst>
          </p:cNvPr>
          <p:cNvGrpSpPr/>
          <p:nvPr>
            <p:custDataLst>
              <p:tags r:id="rId15"/>
            </p:custDataLst>
          </p:nvPr>
        </p:nvGrpSpPr>
        <p:grpSpPr>
          <a:xfrm>
            <a:off x="6668335" y="5532194"/>
            <a:ext cx="1186377" cy="359073"/>
            <a:chOff x="5802255" y="5807067"/>
            <a:chExt cx="1186377" cy="359073"/>
          </a:xfrm>
        </p:grpSpPr>
        <p:sp>
          <p:nvSpPr>
            <p:cNvPr id="27" name="Rectangle : coins arrondis 26">
              <a:extLst>
                <a:ext uri="{FF2B5EF4-FFF2-40B4-BE49-F238E27FC236}">
                  <a16:creationId xmlns:a16="http://schemas.microsoft.com/office/drawing/2014/main" id="{8F0F168F-8C80-DBDA-0176-0B35A3C51668}"/>
                </a:ext>
              </a:extLst>
            </p:cNvPr>
            <p:cNvSpPr/>
            <p:nvPr>
              <p:custDataLst>
                <p:tags r:id="rId1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8" name="ZoneTexte 27">
              <a:extLst>
                <a:ext uri="{FF2B5EF4-FFF2-40B4-BE49-F238E27FC236}">
                  <a16:creationId xmlns:a16="http://schemas.microsoft.com/office/drawing/2014/main" id="{244DC311-D095-DC59-31CF-2029309433F1}"/>
                </a:ext>
              </a:extLst>
            </p:cNvPr>
            <p:cNvSpPr txBox="1"/>
            <p:nvPr>
              <p:custDataLst>
                <p:tags r:id="rId19"/>
              </p:custDataLst>
            </p:nvPr>
          </p:nvSpPr>
          <p:spPr>
            <a:xfrm>
              <a:off x="6044951" y="5815169"/>
              <a:ext cx="787010"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Livret </a:t>
              </a:r>
            </a:p>
          </p:txBody>
        </p:sp>
      </p:grpSp>
      <p:sp>
        <p:nvSpPr>
          <p:cNvPr id="8" name="ZoneTexte 7">
            <a:extLst>
              <a:ext uri="{FF2B5EF4-FFF2-40B4-BE49-F238E27FC236}">
                <a16:creationId xmlns:a16="http://schemas.microsoft.com/office/drawing/2014/main" id="{3990EAFD-9D9D-1E31-BB1B-AF8116145B54}"/>
              </a:ext>
            </a:extLst>
          </p:cNvPr>
          <p:cNvSpPr txBox="1"/>
          <p:nvPr>
            <p:custDataLst>
              <p:tags r:id="rId16"/>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21" name="Image 20" descr="Une image contenant dessin humoristique, dessin, capture d’écran, Dessin d’enfant&#10;&#10;Description générée automatiquement">
            <a:extLst>
              <a:ext uri="{FF2B5EF4-FFF2-40B4-BE49-F238E27FC236}">
                <a16:creationId xmlns:a16="http://schemas.microsoft.com/office/drawing/2014/main" id="{66C0C6B5-251E-6961-260D-CCA57895F712}"/>
              </a:ext>
            </a:extLst>
          </p:cNvPr>
          <p:cNvPicPr>
            <a:picLocks noChangeAspect="1"/>
          </p:cNvPicPr>
          <p:nvPr>
            <p:custDataLst>
              <p:tags r:id="rId17"/>
            </p:custDataLst>
          </p:nvPr>
        </p:nvPicPr>
        <p:blipFill>
          <a:blip r:embed="rId30" cstate="print">
            <a:extLst>
              <a:ext uri="{28A0092B-C50C-407E-A947-70E740481C1C}">
                <a14:useLocalDpi xmlns:a14="http://schemas.microsoft.com/office/drawing/2010/main" val="0"/>
              </a:ext>
            </a:extLst>
          </a:blip>
          <a:srcRect/>
          <a:stretch/>
        </p:blipFill>
        <p:spPr>
          <a:xfrm>
            <a:off x="4144313" y="4171067"/>
            <a:ext cx="918411" cy="999166"/>
          </a:xfrm>
          <a:prstGeom prst="rect">
            <a:avLst/>
          </a:prstGeom>
        </p:spPr>
      </p:pic>
      <p:sp>
        <p:nvSpPr>
          <p:cNvPr id="30" name="Rectangle : coins arrondis 29">
            <a:extLst>
              <a:ext uri="{FF2B5EF4-FFF2-40B4-BE49-F238E27FC236}">
                <a16:creationId xmlns:a16="http://schemas.microsoft.com/office/drawing/2014/main" id="{972FFC3E-AB51-3527-823A-AFA8027E2EC0}"/>
              </a:ext>
            </a:extLst>
          </p:cNvPr>
          <p:cNvSpPr/>
          <p:nvPr/>
        </p:nvSpPr>
        <p:spPr>
          <a:xfrm>
            <a:off x="4132262" y="5557435"/>
            <a:ext cx="111954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31" name="ZoneTexte 30">
            <a:extLst>
              <a:ext uri="{FF2B5EF4-FFF2-40B4-BE49-F238E27FC236}">
                <a16:creationId xmlns:a16="http://schemas.microsoft.com/office/drawing/2014/main" id="{94D82D04-C39F-871F-81E3-98EB168D6921}"/>
              </a:ext>
            </a:extLst>
          </p:cNvPr>
          <p:cNvSpPr txBox="1"/>
          <p:nvPr/>
        </p:nvSpPr>
        <p:spPr>
          <a:xfrm>
            <a:off x="4220252" y="5565536"/>
            <a:ext cx="1186377"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33" name="Image 32">
            <a:extLst>
              <a:ext uri="{FF2B5EF4-FFF2-40B4-BE49-F238E27FC236}">
                <a16:creationId xmlns:a16="http://schemas.microsoft.com/office/drawing/2014/main" id="{306C6880-ABD5-BADD-7FD8-799BDE023CE1}"/>
              </a:ext>
            </a:extLst>
          </p:cNvPr>
          <p:cNvPicPr>
            <a:picLocks noChangeAspect="1"/>
          </p:cNvPicPr>
          <p:nvPr/>
        </p:nvPicPr>
        <p:blipFill>
          <a:blip r:embed="rId31"/>
          <a:stretch>
            <a:fillRect/>
          </a:stretch>
        </p:blipFill>
        <p:spPr>
          <a:xfrm>
            <a:off x="6584376" y="3934214"/>
            <a:ext cx="1113665" cy="1434266"/>
          </a:xfrm>
          <a:prstGeom prst="rect">
            <a:avLst/>
          </a:prstGeom>
          <a:ln w="19050">
            <a:solidFill>
              <a:schemeClr val="tx1"/>
            </a:solidFill>
          </a:ln>
        </p:spPr>
      </p:pic>
    </p:spTree>
    <p:extLst>
      <p:ext uri="{BB962C8B-B14F-4D97-AF65-F5344CB8AC3E}">
        <p14:creationId xmlns:p14="http://schemas.microsoft.com/office/powerpoint/2010/main" val="195874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2E6AD-098B-FC2A-CF4E-7C2E6373871D}"/>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5A34B98B-5EF7-439B-6B03-176B0DB7DE3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E830F5C-6FA4-7B17-50A3-8A39F90C458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D95C7CB2-66CB-D746-D8E1-2EEC11AF663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BCEA9F10-38F1-462B-5970-D49CB94931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21B28F5B-AD3D-FDEB-3935-F6F498F5DD77}"/>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73686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078994-192A-49BA-34A0-516D35E358F2}"/>
              </a:ext>
            </a:extLst>
          </p:cNvPr>
          <p:cNvSpPr/>
          <p:nvPr/>
        </p:nvSpPr>
        <p:spPr>
          <a:xfrm>
            <a:off x="0" y="2"/>
            <a:ext cx="9144000" cy="6857999"/>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CC1B10F0-599D-FF1C-4D9A-A87619E5601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dirty="0">
                <a:solidFill>
                  <a:prstClr val="white"/>
                </a:solidFill>
                <a:latin typeface="Dosis" pitchFamily="2" charset="0"/>
                <a:sym typeface="Symbol" panose="05050102010706020507" pitchFamily="18" charset="2"/>
              </a:rPr>
              <a:t></a:t>
            </a:r>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69E3F6B0-3139-15BF-A3E3-711C5DE5884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9C3EC935-7922-F95A-119F-780FE1BB746C}"/>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dit les mots un par un en changeant l’ordre</a:t>
            </a:r>
          </a:p>
        </p:txBody>
      </p:sp>
      <p:pic>
        <p:nvPicPr>
          <p:cNvPr id="36866" name="Picture 2" descr="Afbeeldingen over Circle Font – Blader in stockfoto's, vectoren en video's  over 1,068,626 | Adobe Stock">
            <a:extLst>
              <a:ext uri="{FF2B5EF4-FFF2-40B4-BE49-F238E27FC236}">
                <a16:creationId xmlns:a16="http://schemas.microsoft.com/office/drawing/2014/main" id="{0F234B5E-255D-E903-617A-8322F734A11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664655" cy="5527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fbeeldingen over Circle Font – Blader in stockfoto's, vectoren en video's  over 1,068,626 | Adobe Stock">
            <a:extLst>
              <a:ext uri="{FF2B5EF4-FFF2-40B4-BE49-F238E27FC236}">
                <a16:creationId xmlns:a16="http://schemas.microsoft.com/office/drawing/2014/main" id="{97EBE0BA-CFC0-946B-E2EE-D16B9AB558A3}"/>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250542" y="4334384"/>
            <a:ext cx="595317" cy="5638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fbeeldingen over Circle Font – Blader in stockfoto's, vectoren en video's  over 1,068,626 | Adobe Stock">
            <a:extLst>
              <a:ext uri="{FF2B5EF4-FFF2-40B4-BE49-F238E27FC236}">
                <a16:creationId xmlns:a16="http://schemas.microsoft.com/office/drawing/2014/main" id="{FDA4D728-2B81-4F6F-D578-7E33AD9C3C96}"/>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au 1">
            <a:extLst>
              <a:ext uri="{FF2B5EF4-FFF2-40B4-BE49-F238E27FC236}">
                <a16:creationId xmlns:a16="http://schemas.microsoft.com/office/drawing/2014/main" id="{40D435CA-A338-3AD2-2B86-D91AF2469FE4}"/>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6" name="Ellipse 15">
            <a:extLst>
              <a:ext uri="{FF2B5EF4-FFF2-40B4-BE49-F238E27FC236}">
                <a16:creationId xmlns:a16="http://schemas.microsoft.com/office/drawing/2014/main" id="{A9952F70-55F0-FC0B-DC8B-67BF59430CF2}"/>
              </a:ext>
            </a:extLst>
          </p:cNvPr>
          <p:cNvSpPr/>
          <p:nvPr/>
        </p:nvSpPr>
        <p:spPr>
          <a:xfrm>
            <a:off x="7307360" y="4376884"/>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sp>
        <p:nvSpPr>
          <p:cNvPr id="18" name="ZoneTexte 17">
            <a:extLst>
              <a:ext uri="{FF2B5EF4-FFF2-40B4-BE49-F238E27FC236}">
                <a16:creationId xmlns:a16="http://schemas.microsoft.com/office/drawing/2014/main" id="{BF6DB104-1405-FF42-3F6E-D1686F23FA66}"/>
              </a:ext>
            </a:extLst>
          </p:cNvPr>
          <p:cNvSpPr txBox="1"/>
          <p:nvPr/>
        </p:nvSpPr>
        <p:spPr>
          <a:xfrm>
            <a:off x="952501" y="330201"/>
            <a:ext cx="7888842"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4" name="Image 3">
            <a:extLst>
              <a:ext uri="{FF2B5EF4-FFF2-40B4-BE49-F238E27FC236}">
                <a16:creationId xmlns:a16="http://schemas.microsoft.com/office/drawing/2014/main" id="{80B6E3E6-7569-13B6-0C2A-884ACA2B98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136" y="2275487"/>
            <a:ext cx="2075706" cy="1824311"/>
          </a:xfrm>
          <a:prstGeom prst="rect">
            <a:avLst/>
          </a:prstGeom>
        </p:spPr>
      </p:pic>
      <p:pic>
        <p:nvPicPr>
          <p:cNvPr id="12" name="Image 11">
            <a:extLst>
              <a:ext uri="{FF2B5EF4-FFF2-40B4-BE49-F238E27FC236}">
                <a16:creationId xmlns:a16="http://schemas.microsoft.com/office/drawing/2014/main" id="{380CAF84-6502-D87B-39D2-639C560ED82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43740" y="2275487"/>
            <a:ext cx="1808920" cy="1688146"/>
          </a:xfrm>
          <a:prstGeom prst="rect">
            <a:avLst/>
          </a:prstGeom>
        </p:spPr>
      </p:pic>
      <p:pic>
        <p:nvPicPr>
          <p:cNvPr id="14" name="Image 13">
            <a:extLst>
              <a:ext uri="{FF2B5EF4-FFF2-40B4-BE49-F238E27FC236}">
                <a16:creationId xmlns:a16="http://schemas.microsoft.com/office/drawing/2014/main" id="{1ADA8ADF-8A64-8B62-6AE0-027E224D09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30698" y="2250977"/>
            <a:ext cx="2071995" cy="1518678"/>
          </a:xfrm>
          <a:prstGeom prst="rect">
            <a:avLst/>
          </a:prstGeom>
        </p:spPr>
      </p:pic>
      <p:pic>
        <p:nvPicPr>
          <p:cNvPr id="6" name="Image 5">
            <a:extLst>
              <a:ext uri="{FF2B5EF4-FFF2-40B4-BE49-F238E27FC236}">
                <a16:creationId xmlns:a16="http://schemas.microsoft.com/office/drawing/2014/main" id="{70BD6EED-7D92-CF25-32E2-3E3FB4DE72A4}"/>
              </a:ext>
            </a:extLst>
          </p:cNvPr>
          <p:cNvPicPr>
            <a:picLocks noChangeAspect="1"/>
          </p:cNvPicPr>
          <p:nvPr/>
        </p:nvPicPr>
        <p:blipFill>
          <a:blip r:embed="rId11"/>
          <a:stretch>
            <a:fillRect/>
          </a:stretch>
        </p:blipFill>
        <p:spPr>
          <a:xfrm>
            <a:off x="7067636" y="2354803"/>
            <a:ext cx="1416180" cy="1281076"/>
          </a:xfrm>
          <a:prstGeom prst="rect">
            <a:avLst/>
          </a:prstGeom>
        </p:spPr>
      </p:pic>
    </p:spTree>
    <p:extLst>
      <p:ext uri="{BB962C8B-B14F-4D97-AF65-F5344CB8AC3E}">
        <p14:creationId xmlns:p14="http://schemas.microsoft.com/office/powerpoint/2010/main" val="290237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FD355-828A-422A-5854-90FCE825603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D71A210-5695-798A-EED6-2FE5E31DC31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7429AFB-6C95-CC6C-5EA9-ADC57E63043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3DF6EC6F-6734-E3C4-A2CB-A786D77880C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CD7416F-2F3D-2106-8519-28BE42A72B3B}"/>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6F5EBF24-5ECC-2EF6-FA3A-3F573CC4B1B5}"/>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(e) dit les mots un par un en changeant l’ordre.</a:t>
            </a:r>
          </a:p>
        </p:txBody>
      </p:sp>
      <p:graphicFrame>
        <p:nvGraphicFramePr>
          <p:cNvPr id="7" name="Tableau 6">
            <a:extLst>
              <a:ext uri="{FF2B5EF4-FFF2-40B4-BE49-F238E27FC236}">
                <a16:creationId xmlns:a16="http://schemas.microsoft.com/office/drawing/2014/main" id="{7399E9CF-C3F6-9A81-35CF-E6A43C0AB6C3}"/>
              </a:ext>
            </a:extLst>
          </p:cNvPr>
          <p:cNvGraphicFramePr>
            <a:graphicFrameLocks noGrp="1"/>
          </p:cNvGraphicFramePr>
          <p:nvPr>
            <p:custDataLst>
              <p:tags r:id="rId1"/>
            </p:custDataLst>
          </p:nvPr>
        </p:nvGraphicFramePr>
        <p:xfrm>
          <a:off x="1" y="-179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4" name="ZoneTexte 13">
            <a:extLst>
              <a:ext uri="{FF2B5EF4-FFF2-40B4-BE49-F238E27FC236}">
                <a16:creationId xmlns:a16="http://schemas.microsoft.com/office/drawing/2014/main" id="{23DEA0AB-400E-6308-CE05-ECC186622777}"/>
              </a:ext>
            </a:extLst>
          </p:cNvPr>
          <p:cNvSpPr txBox="1"/>
          <p:nvPr/>
        </p:nvSpPr>
        <p:spPr>
          <a:xfrm>
            <a:off x="952501" y="330201"/>
            <a:ext cx="7624134"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3" name="Picture 2" descr="Afbeeldingen over Circle Font – Blader in stockfoto's, vectoren en video's  over 1,068,626 | Adobe Stock">
            <a:extLst>
              <a:ext uri="{FF2B5EF4-FFF2-40B4-BE49-F238E27FC236}">
                <a16:creationId xmlns:a16="http://schemas.microsoft.com/office/drawing/2014/main" id="{86C7F4A1-07CE-63E4-8888-0FF38D6EA1B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589437" cy="4901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fbeeldingen over Circle Font – Blader in stockfoto's, vectoren en video's  over 1,068,626 | Adobe Stock">
            <a:extLst>
              <a:ext uri="{FF2B5EF4-FFF2-40B4-BE49-F238E27FC236}">
                <a16:creationId xmlns:a16="http://schemas.microsoft.com/office/drawing/2014/main" id="{47D5DC10-A123-0970-A253-C76AB1EDE127}"/>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407424" y="4334841"/>
            <a:ext cx="524419" cy="4967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beeldingen over Circle Font – Blader in stockfoto's, vectoren en video's  over 1,068,626 | Adobe Stock">
            <a:extLst>
              <a:ext uri="{FF2B5EF4-FFF2-40B4-BE49-F238E27FC236}">
                <a16:creationId xmlns:a16="http://schemas.microsoft.com/office/drawing/2014/main" id="{144D79CC-EAD5-73BC-1A63-ACE9F3DACBF2}"/>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sp>
        <p:nvSpPr>
          <p:cNvPr id="8" name="Ellipse 7">
            <a:extLst>
              <a:ext uri="{FF2B5EF4-FFF2-40B4-BE49-F238E27FC236}">
                <a16:creationId xmlns:a16="http://schemas.microsoft.com/office/drawing/2014/main" id="{27B28B23-948F-A2CF-6A0D-8460163A2E2C}"/>
              </a:ext>
            </a:extLst>
          </p:cNvPr>
          <p:cNvSpPr/>
          <p:nvPr/>
        </p:nvSpPr>
        <p:spPr>
          <a:xfrm>
            <a:off x="7307360" y="4376884"/>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pic>
        <p:nvPicPr>
          <p:cNvPr id="12" name="Image 11">
            <a:extLst>
              <a:ext uri="{FF2B5EF4-FFF2-40B4-BE49-F238E27FC236}">
                <a16:creationId xmlns:a16="http://schemas.microsoft.com/office/drawing/2014/main" id="{87F95FB8-3757-A1F9-F187-3BA4100300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379" y="2208942"/>
            <a:ext cx="1727371" cy="2025194"/>
          </a:xfrm>
          <a:prstGeom prst="rect">
            <a:avLst/>
          </a:prstGeom>
        </p:spPr>
      </p:pic>
      <p:pic>
        <p:nvPicPr>
          <p:cNvPr id="18" name="Image 17">
            <a:extLst>
              <a:ext uri="{FF2B5EF4-FFF2-40B4-BE49-F238E27FC236}">
                <a16:creationId xmlns:a16="http://schemas.microsoft.com/office/drawing/2014/main" id="{9AF84AA7-DA98-180D-1EA2-893935C23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7731" y="1770558"/>
            <a:ext cx="1991290" cy="2258440"/>
          </a:xfrm>
          <a:prstGeom prst="rect">
            <a:avLst/>
          </a:prstGeom>
        </p:spPr>
      </p:pic>
      <p:pic>
        <p:nvPicPr>
          <p:cNvPr id="21" name="Image 20">
            <a:extLst>
              <a:ext uri="{FF2B5EF4-FFF2-40B4-BE49-F238E27FC236}">
                <a16:creationId xmlns:a16="http://schemas.microsoft.com/office/drawing/2014/main" id="{D527778A-C592-3448-658E-6A61EAAD6F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95577" y="1976219"/>
            <a:ext cx="1025667" cy="2258440"/>
          </a:xfrm>
          <a:prstGeom prst="rect">
            <a:avLst/>
          </a:prstGeom>
        </p:spPr>
      </p:pic>
      <p:pic>
        <p:nvPicPr>
          <p:cNvPr id="2" name="Image 1">
            <a:extLst>
              <a:ext uri="{FF2B5EF4-FFF2-40B4-BE49-F238E27FC236}">
                <a16:creationId xmlns:a16="http://schemas.microsoft.com/office/drawing/2014/main" id="{6D778E46-6775-C992-7C1B-B76341853610}"/>
              </a:ext>
            </a:extLst>
          </p:cNvPr>
          <p:cNvPicPr>
            <a:picLocks noChangeAspect="1"/>
          </p:cNvPicPr>
          <p:nvPr/>
        </p:nvPicPr>
        <p:blipFill>
          <a:blip r:embed="rId11"/>
          <a:stretch>
            <a:fillRect/>
          </a:stretch>
        </p:blipFill>
        <p:spPr>
          <a:xfrm>
            <a:off x="6506755" y="2208942"/>
            <a:ext cx="1601209" cy="1632791"/>
          </a:xfrm>
          <a:prstGeom prst="rect">
            <a:avLst/>
          </a:prstGeom>
        </p:spPr>
      </p:pic>
    </p:spTree>
    <p:extLst>
      <p:ext uri="{BB962C8B-B14F-4D97-AF65-F5344CB8AC3E}">
        <p14:creationId xmlns:p14="http://schemas.microsoft.com/office/powerpoint/2010/main" val="3895362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40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(2)</a:t>
            </a:r>
          </a:p>
        </p:txBody>
      </p:sp>
      <p:sp>
        <p:nvSpPr>
          <p:cNvPr id="7" name="TextBox 7"/>
          <p:cNvSpPr txBox="1"/>
          <p:nvPr/>
        </p:nvSpPr>
        <p:spPr>
          <a:xfrm>
            <a:off x="703248" y="2963304"/>
            <a:ext cx="7800675" cy="527067"/>
          </a:xfrm>
          <a:prstGeom prst="rect">
            <a:avLst/>
          </a:prstGeom>
        </p:spPr>
        <p:txBody>
          <a:bodyPr lIns="0" tIns="0" rIns="0" bIns="0" rtlCol="0" anchor="t">
            <a:spAutoFit/>
          </a:bodyPr>
          <a:lstStyle/>
          <a:p>
            <a:pPr algn="ctr" defTabSz="457246">
              <a:lnSpc>
                <a:spcPts val="4608"/>
              </a:lnSpc>
            </a:pPr>
            <a:r>
              <a:rPr lang="fr-FR" sz="2933" b="1" dirty="0">
                <a:solidFill>
                  <a:srgbClr val="00B0F0"/>
                </a:solidFill>
                <a:latin typeface="Dosis" pitchFamily="2" charset="0"/>
              </a:rPr>
              <a:t>Jeu du duel</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pPr>
            <a:r>
              <a:rPr lang="en-US" sz="841">
                <a:solidFill>
                  <a:srgbClr val="FCFEFD"/>
                </a:solidFill>
                <a:latin typeface="Arimo Italics"/>
              </a:rPr>
              <a:t>Version provisoire pour la formation des enseignants </a:t>
            </a:r>
          </a:p>
        </p:txBody>
      </p:sp>
      <p:pic>
        <p:nvPicPr>
          <p:cNvPr id="9" name="Image 8" descr="Une image contenant Dessin animé, garçon, habits, personne&#10;&#10;Le contenu généré par l’IA peut être incorrect.">
            <a:extLst>
              <a:ext uri="{FF2B5EF4-FFF2-40B4-BE49-F238E27FC236}">
                <a16:creationId xmlns:a16="http://schemas.microsoft.com/office/drawing/2014/main" id="{FB0ECFC9-E9CC-8140-6D91-B9E551AB78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61934" y="4000425"/>
            <a:ext cx="2883303" cy="1759195"/>
          </a:xfrm>
          <a:prstGeom prst="rect">
            <a:avLst/>
          </a:prstGeom>
        </p:spPr>
      </p:pic>
    </p:spTree>
    <p:extLst>
      <p:ext uri="{BB962C8B-B14F-4D97-AF65-F5344CB8AC3E}">
        <p14:creationId xmlns:p14="http://schemas.microsoft.com/office/powerpoint/2010/main" val="340211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2BF6F-4987-5C27-789E-50B534385FB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BC57BA-1132-21FE-1344-AB5C44F75A0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12EB13-085C-C229-7FBD-85B939089762}"/>
              </a:ext>
            </a:extLst>
          </p:cNvPr>
          <p:cNvSpPr/>
          <p:nvPr/>
        </p:nvSpPr>
        <p:spPr>
          <a:xfrm>
            <a:off x="15421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6FC3572-DA4F-7234-A63F-65AB74913B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0" name="ZoneTexte 19">
            <a:extLst>
              <a:ext uri="{FF2B5EF4-FFF2-40B4-BE49-F238E27FC236}">
                <a16:creationId xmlns:a16="http://schemas.microsoft.com/office/drawing/2014/main" id="{9D242CCB-B2B3-837A-2FEA-A023171DE47A}"/>
              </a:ext>
            </a:extLst>
          </p:cNvPr>
          <p:cNvSpPr txBox="1"/>
          <p:nvPr/>
        </p:nvSpPr>
        <p:spPr>
          <a:xfrm>
            <a:off x="1778001" y="4289623"/>
            <a:ext cx="2481457" cy="707886"/>
          </a:xfrm>
          <a:prstGeom prst="rect">
            <a:avLst/>
          </a:prstGeom>
          <a:noFill/>
        </p:spPr>
        <p:txBody>
          <a:bodyPr wrap="square" rtlCol="0">
            <a:spAutoFit/>
          </a:bodyPr>
          <a:lstStyle/>
          <a:p>
            <a:pPr algn="ctr" defTabSz="457223">
              <a:defRPr/>
            </a:pPr>
            <a:r>
              <a:rPr lang="fr-MA" sz="2000" b="1" dirty="0">
                <a:solidFill>
                  <a:prstClr val="black"/>
                </a:solidFill>
                <a:latin typeface="Dosis"/>
              </a:rPr>
              <a:t>  Je montre 3 images au hasard</a:t>
            </a:r>
          </a:p>
        </p:txBody>
      </p:sp>
      <p:sp>
        <p:nvSpPr>
          <p:cNvPr id="32" name="ZoneTexte 31">
            <a:extLst>
              <a:ext uri="{FF2B5EF4-FFF2-40B4-BE49-F238E27FC236}">
                <a16:creationId xmlns:a16="http://schemas.microsoft.com/office/drawing/2014/main" id="{95FD7989-C697-8EAE-E4ED-861D7EB2CA7E}"/>
              </a:ext>
            </a:extLst>
          </p:cNvPr>
          <p:cNvSpPr txBox="1"/>
          <p:nvPr/>
        </p:nvSpPr>
        <p:spPr>
          <a:xfrm>
            <a:off x="5070100" y="4255273"/>
            <a:ext cx="2166201" cy="400110"/>
          </a:xfrm>
          <a:prstGeom prst="rect">
            <a:avLst/>
          </a:prstGeom>
          <a:noFill/>
        </p:spPr>
        <p:txBody>
          <a:bodyPr wrap="square" rtlCol="0">
            <a:spAutoFit/>
          </a:bodyPr>
          <a:lstStyle/>
          <a:p>
            <a:pPr defTabSz="457223">
              <a:defRPr/>
            </a:pPr>
            <a:r>
              <a:rPr lang="fr-MA" sz="2000" b="1" dirty="0">
                <a:solidFill>
                  <a:prstClr val="black"/>
                </a:solidFill>
                <a:latin typeface="Dosis"/>
              </a:rPr>
              <a:t>Je dis les mots </a:t>
            </a:r>
          </a:p>
        </p:txBody>
      </p:sp>
      <p:sp>
        <p:nvSpPr>
          <p:cNvPr id="5" name="Freeform 8">
            <a:extLst>
              <a:ext uri="{FF2B5EF4-FFF2-40B4-BE49-F238E27FC236}">
                <a16:creationId xmlns:a16="http://schemas.microsoft.com/office/drawing/2014/main" id="{D47C679E-6EB0-EC3F-3D4B-E5270A92AAD7}"/>
              </a:ext>
            </a:extLst>
          </p:cNvPr>
          <p:cNvSpPr/>
          <p:nvPr/>
        </p:nvSpPr>
        <p:spPr>
          <a:xfrm>
            <a:off x="346713" y="49527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defRPr/>
            </a:pPr>
            <a:endParaRPr lang="fr-MA" sz="900" dirty="0">
              <a:solidFill>
                <a:prstClr val="black"/>
              </a:solidFill>
              <a:latin typeface="Dosis"/>
            </a:endParaRPr>
          </a:p>
        </p:txBody>
      </p:sp>
      <p:graphicFrame>
        <p:nvGraphicFramePr>
          <p:cNvPr id="3" name="Tableau 2">
            <a:extLst>
              <a:ext uri="{FF2B5EF4-FFF2-40B4-BE49-F238E27FC236}">
                <a16:creationId xmlns:a16="http://schemas.microsoft.com/office/drawing/2014/main" id="{7FE25765-3E14-FC85-33FB-4C40FF9477DD}"/>
              </a:ext>
            </a:extLst>
          </p:cNvPr>
          <p:cNvGraphicFramePr>
            <a:graphicFrameLocks noGrp="1"/>
          </p:cNvGraphicFramePr>
          <p:nvPr>
            <p:custDataLst>
              <p:tags r:id="rId1"/>
            </p:custDataLst>
          </p:nvPr>
        </p:nvGraphicFramePr>
        <p:xfrm>
          <a:off x="274836" y="-50035"/>
          <a:ext cx="8769595" cy="457200"/>
        </p:xfrm>
        <a:graphic>
          <a:graphicData uri="http://schemas.openxmlformats.org/drawingml/2006/table">
            <a:tbl>
              <a:tblPr firstRow="1" bandRow="1">
                <a:tableStyleId>{5C22544A-7EE6-4342-B048-85BDC9FD1C3A}</a:tableStyleId>
              </a:tblPr>
              <a:tblGrid>
                <a:gridCol w="1461599">
                  <a:extLst>
                    <a:ext uri="{9D8B030D-6E8A-4147-A177-3AD203B41FA5}">
                      <a16:colId xmlns:a16="http://schemas.microsoft.com/office/drawing/2014/main" val="1026576551"/>
                    </a:ext>
                  </a:extLst>
                </a:gridCol>
                <a:gridCol w="1461599">
                  <a:extLst>
                    <a:ext uri="{9D8B030D-6E8A-4147-A177-3AD203B41FA5}">
                      <a16:colId xmlns:a16="http://schemas.microsoft.com/office/drawing/2014/main" val="1915038765"/>
                    </a:ext>
                  </a:extLst>
                </a:gridCol>
                <a:gridCol w="1461599">
                  <a:extLst>
                    <a:ext uri="{9D8B030D-6E8A-4147-A177-3AD203B41FA5}">
                      <a16:colId xmlns:a16="http://schemas.microsoft.com/office/drawing/2014/main" val="2262048582"/>
                    </a:ext>
                  </a:extLst>
                </a:gridCol>
                <a:gridCol w="1666119">
                  <a:extLst>
                    <a:ext uri="{9D8B030D-6E8A-4147-A177-3AD203B41FA5}">
                      <a16:colId xmlns:a16="http://schemas.microsoft.com/office/drawing/2014/main" val="2897137454"/>
                    </a:ext>
                  </a:extLst>
                </a:gridCol>
                <a:gridCol w="1631409">
                  <a:extLst>
                    <a:ext uri="{9D8B030D-6E8A-4147-A177-3AD203B41FA5}">
                      <a16:colId xmlns:a16="http://schemas.microsoft.com/office/drawing/2014/main" val="2418460758"/>
                    </a:ext>
                  </a:extLst>
                </a:gridCol>
                <a:gridCol w="1087270">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descr="Une image contenant Dessin animé, garçon, habits, personne&#10;&#10;Le contenu généré par l’IA peut être incorrect.">
            <a:extLst>
              <a:ext uri="{FF2B5EF4-FFF2-40B4-BE49-F238E27FC236}">
                <a16:creationId xmlns:a16="http://schemas.microsoft.com/office/drawing/2014/main" id="{5B9925F6-830B-AFD1-F386-F921675EC37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8400" y="1858195"/>
            <a:ext cx="3911600" cy="2168481"/>
          </a:xfrm>
          <a:prstGeom prst="rect">
            <a:avLst/>
          </a:prstGeom>
        </p:spPr>
      </p:pic>
      <p:pic>
        <p:nvPicPr>
          <p:cNvPr id="7" name="Picture 2" descr="Afbeeldingen over Circle Font – Blader in stockfoto's, vectoren en video's  over 1,068,626 | Adobe Stock">
            <a:extLst>
              <a:ext uri="{FF2B5EF4-FFF2-40B4-BE49-F238E27FC236}">
                <a16:creationId xmlns:a16="http://schemas.microsoft.com/office/drawing/2014/main" id="{843FC849-8E41-ECD9-C541-5091B6BF1C8A}"/>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712831" y="1702904"/>
            <a:ext cx="484748" cy="4159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fbeeldingen over Circle Font – Blader in stockfoto's, vectoren en video's  over 1,068,626 | Adobe Stock">
            <a:extLst>
              <a:ext uri="{FF2B5EF4-FFF2-40B4-BE49-F238E27FC236}">
                <a16:creationId xmlns:a16="http://schemas.microsoft.com/office/drawing/2014/main" id="{0EC822F6-2B12-957F-81AE-3729F61DE80F}"/>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756200" y="1668554"/>
            <a:ext cx="437323" cy="415919"/>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94DB7E32-AAE9-624A-0A6C-DFC88C9649EA}"/>
              </a:ext>
            </a:extLst>
          </p:cNvPr>
          <p:cNvSpPr txBox="1"/>
          <p:nvPr/>
        </p:nvSpPr>
        <p:spPr>
          <a:xfrm>
            <a:off x="750480" y="330201"/>
            <a:ext cx="8562183" cy="327975"/>
          </a:xfrm>
          <a:prstGeom prst="rect">
            <a:avLst/>
          </a:prstGeom>
          <a:noFill/>
        </p:spPr>
        <p:txBody>
          <a:bodyPr wrap="square">
            <a:spAutoFit/>
          </a:bodyPr>
          <a:lstStyle/>
          <a:p>
            <a:pPr marL="0" lvl="1" defTabSz="457223">
              <a:lnSpc>
                <a:spcPts val="2011"/>
              </a:lnSpc>
              <a:spcBef>
                <a:spcPct val="0"/>
              </a:spcBef>
              <a:defRPr/>
            </a:pPr>
            <a:r>
              <a:rPr lang="fr-FR" sz="1500" b="1" dirty="0">
                <a:solidFill>
                  <a:prstClr val="white">
                    <a:lumMod val="65000"/>
                  </a:prstClr>
                </a:solidFill>
                <a:latin typeface="Dosis" pitchFamily="2" charset="0"/>
              </a:rPr>
              <a:t> </a:t>
            </a:r>
            <a:endParaRPr lang="fr-FR" sz="1500" dirty="0">
              <a:solidFill>
                <a:prstClr val="white">
                  <a:lumMod val="65000"/>
                </a:prstClr>
              </a:solidFill>
              <a:latin typeface="Dosis" pitchFamily="2" charset="0"/>
            </a:endParaRPr>
          </a:p>
        </p:txBody>
      </p:sp>
      <p:sp>
        <p:nvSpPr>
          <p:cNvPr id="13" name="ZoneTexte 12">
            <a:extLst>
              <a:ext uri="{FF2B5EF4-FFF2-40B4-BE49-F238E27FC236}">
                <a16:creationId xmlns:a16="http://schemas.microsoft.com/office/drawing/2014/main" id="{A231C954-3D14-0E62-941D-B206AA601609}"/>
              </a:ext>
            </a:extLst>
          </p:cNvPr>
          <p:cNvSpPr txBox="1"/>
          <p:nvPr/>
        </p:nvSpPr>
        <p:spPr>
          <a:xfrm>
            <a:off x="583481" y="309186"/>
            <a:ext cx="8236898" cy="553998"/>
          </a:xfrm>
          <a:prstGeom prst="rect">
            <a:avLst/>
          </a:prstGeom>
          <a:noFill/>
        </p:spPr>
        <p:txBody>
          <a:bodyPr wrap="square">
            <a:spAutoFit/>
          </a:bodyPr>
          <a:lstStyle/>
          <a:p>
            <a:pPr defTabSz="457246"/>
            <a:r>
              <a:rPr lang="fr-FR" sz="1500" b="1" dirty="0">
                <a:solidFill>
                  <a:prstClr val="white">
                    <a:lumMod val="65000"/>
                  </a:prstClr>
                </a:solidFill>
                <a:latin typeface="Dosis" pitchFamily="2" charset="0"/>
              </a:rPr>
              <a:t>Vous  allez passer au tableau pour jouer à  deux. </a:t>
            </a:r>
          </a:p>
          <a:p>
            <a:pPr defTabSz="457246"/>
            <a:r>
              <a:rPr lang="fr-MA" sz="1500" i="1" dirty="0">
                <a:solidFill>
                  <a:prstClr val="white">
                    <a:lumMod val="65000"/>
                  </a:prstClr>
                </a:solidFill>
                <a:latin typeface="Dosis" pitchFamily="2" charset="0"/>
              </a:rPr>
              <a:t>Un élève montre trois images, une après l’autre, et l’autre dit les mots. Par la suite les rôles seront échangés</a:t>
            </a:r>
            <a:r>
              <a:rPr lang="fr-MA" sz="1500" b="1" dirty="0">
                <a:solidFill>
                  <a:prstClr val="white">
                    <a:lumMod val="65000"/>
                  </a:prstClr>
                </a:solidFill>
                <a:latin typeface="Dosis" pitchFamily="2" charset="0"/>
              </a:rPr>
              <a:t>. </a:t>
            </a:r>
          </a:p>
        </p:txBody>
      </p:sp>
    </p:spTree>
    <p:extLst>
      <p:ext uri="{BB962C8B-B14F-4D97-AF65-F5344CB8AC3E}">
        <p14:creationId xmlns:p14="http://schemas.microsoft.com/office/powerpoint/2010/main" val="2615151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B3C5-9057-956B-0EB2-02F1D0E3B68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67D901E-3160-2EA9-91AA-CEFF963CD8D8}"/>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17520898-FC31-C645-2BD2-4EE92D547260}"/>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36A9965B-C9FA-E853-51BE-7925A9D4CD7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18A315F3-6B18-0378-A496-4E47E0AA72DF}"/>
              </a:ext>
            </a:extLst>
          </p:cNvPr>
          <p:cNvSpPr txBox="1"/>
          <p:nvPr/>
        </p:nvSpPr>
        <p:spPr>
          <a:xfrm>
            <a:off x="1166993" y="344403"/>
            <a:ext cx="7465731" cy="553998"/>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Maintenant, on va commencer le jeu. Qui veut passer au tableau?</a:t>
            </a:r>
          </a:p>
          <a:p>
            <a:pPr defTabSz="457246"/>
            <a:r>
              <a:rPr lang="fr-MA" sz="1500" i="1" dirty="0">
                <a:solidFill>
                  <a:prstClr val="white">
                    <a:lumMod val="65000"/>
                  </a:prstClr>
                </a:solidFill>
                <a:latin typeface="Dosis" pitchFamily="2" charset="0"/>
              </a:rPr>
              <a:t>Le gagnant sera celui qui aura plus réponses correctes</a:t>
            </a:r>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A58BC816-7154-2FBD-B4DA-7ACF2B2D99F5}"/>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7A60C252-7FDF-403D-825F-FB597FD4B6F8}"/>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Image 2">
            <a:extLst>
              <a:ext uri="{FF2B5EF4-FFF2-40B4-BE49-F238E27FC236}">
                <a16:creationId xmlns:a16="http://schemas.microsoft.com/office/drawing/2014/main" id="{94C2627C-6DE4-4CE0-C60C-AB19B76E5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704" y="2074789"/>
            <a:ext cx="1438723" cy="1342666"/>
          </a:xfrm>
          <a:prstGeom prst="rect">
            <a:avLst/>
          </a:prstGeom>
        </p:spPr>
      </p:pic>
      <p:pic>
        <p:nvPicPr>
          <p:cNvPr id="4" name="Image 3">
            <a:extLst>
              <a:ext uri="{FF2B5EF4-FFF2-40B4-BE49-F238E27FC236}">
                <a16:creationId xmlns:a16="http://schemas.microsoft.com/office/drawing/2014/main" id="{EB71BDC9-7D37-8B78-98FD-69DC2EA520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2335" y="2222604"/>
            <a:ext cx="933836" cy="1094842"/>
          </a:xfrm>
          <a:prstGeom prst="rect">
            <a:avLst/>
          </a:prstGeom>
        </p:spPr>
      </p:pic>
      <p:pic>
        <p:nvPicPr>
          <p:cNvPr id="5" name="Image 4">
            <a:extLst>
              <a:ext uri="{FF2B5EF4-FFF2-40B4-BE49-F238E27FC236}">
                <a16:creationId xmlns:a16="http://schemas.microsoft.com/office/drawing/2014/main" id="{C9191A4C-0EE1-0FBD-858C-06847DC6E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0428" y="2338760"/>
            <a:ext cx="1289525" cy="862529"/>
          </a:xfrm>
          <a:prstGeom prst="rect">
            <a:avLst/>
          </a:prstGeom>
        </p:spPr>
      </p:pic>
      <p:pic>
        <p:nvPicPr>
          <p:cNvPr id="6" name="Image 5">
            <a:extLst>
              <a:ext uri="{FF2B5EF4-FFF2-40B4-BE49-F238E27FC236}">
                <a16:creationId xmlns:a16="http://schemas.microsoft.com/office/drawing/2014/main" id="{0E409ED5-6BD0-B4C8-0147-CEE585C407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71660" y="1922716"/>
            <a:ext cx="1661064" cy="1459888"/>
          </a:xfrm>
          <a:prstGeom prst="rect">
            <a:avLst/>
          </a:prstGeom>
        </p:spPr>
      </p:pic>
      <p:pic>
        <p:nvPicPr>
          <p:cNvPr id="7" name="Image 6">
            <a:extLst>
              <a:ext uri="{FF2B5EF4-FFF2-40B4-BE49-F238E27FC236}">
                <a16:creationId xmlns:a16="http://schemas.microsoft.com/office/drawing/2014/main" id="{B8A47FE4-857A-AD92-5A23-7C961737CC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6993" y="4452752"/>
            <a:ext cx="1331079" cy="1295777"/>
          </a:xfrm>
          <a:prstGeom prst="rect">
            <a:avLst/>
          </a:prstGeom>
        </p:spPr>
      </p:pic>
      <p:pic>
        <p:nvPicPr>
          <p:cNvPr id="10" name="Image 9">
            <a:extLst>
              <a:ext uri="{FF2B5EF4-FFF2-40B4-BE49-F238E27FC236}">
                <a16:creationId xmlns:a16="http://schemas.microsoft.com/office/drawing/2014/main" id="{907BE5D4-D24B-CCFA-F674-99DA4CA4F2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33766" y="4297138"/>
            <a:ext cx="755304" cy="1448475"/>
          </a:xfrm>
          <a:prstGeom prst="rect">
            <a:avLst/>
          </a:prstGeom>
        </p:spPr>
      </p:pic>
      <p:pic>
        <p:nvPicPr>
          <p:cNvPr id="11" name="Image 10">
            <a:extLst>
              <a:ext uri="{FF2B5EF4-FFF2-40B4-BE49-F238E27FC236}">
                <a16:creationId xmlns:a16="http://schemas.microsoft.com/office/drawing/2014/main" id="{0A37F7A5-1090-9A61-E318-A30EAC5C15CD}"/>
              </a:ext>
            </a:extLst>
          </p:cNvPr>
          <p:cNvPicPr>
            <a:picLocks noChangeAspect="1"/>
          </p:cNvPicPr>
          <p:nvPr/>
        </p:nvPicPr>
        <p:blipFill>
          <a:blip r:embed="rId11"/>
          <a:stretch>
            <a:fillRect/>
          </a:stretch>
        </p:blipFill>
        <p:spPr>
          <a:xfrm>
            <a:off x="7053052" y="4467795"/>
            <a:ext cx="1223925" cy="1107162"/>
          </a:xfrm>
          <a:prstGeom prst="rect">
            <a:avLst/>
          </a:prstGeom>
        </p:spPr>
      </p:pic>
      <p:pic>
        <p:nvPicPr>
          <p:cNvPr id="8" name="Image 7">
            <a:extLst>
              <a:ext uri="{FF2B5EF4-FFF2-40B4-BE49-F238E27FC236}">
                <a16:creationId xmlns:a16="http://schemas.microsoft.com/office/drawing/2014/main" id="{6D778E46-6775-C992-7C1B-B76341853610}"/>
              </a:ext>
            </a:extLst>
          </p:cNvPr>
          <p:cNvPicPr>
            <a:picLocks noChangeAspect="1"/>
          </p:cNvPicPr>
          <p:nvPr/>
        </p:nvPicPr>
        <p:blipFill>
          <a:blip r:embed="rId12"/>
          <a:stretch>
            <a:fillRect/>
          </a:stretch>
        </p:blipFill>
        <p:spPr>
          <a:xfrm>
            <a:off x="3542137" y="4423260"/>
            <a:ext cx="1173092" cy="1196230"/>
          </a:xfrm>
          <a:prstGeom prst="rect">
            <a:avLst/>
          </a:prstGeom>
        </p:spPr>
      </p:pic>
    </p:spTree>
    <p:extLst>
      <p:ext uri="{BB962C8B-B14F-4D97-AF65-F5344CB8AC3E}">
        <p14:creationId xmlns:p14="http://schemas.microsoft.com/office/powerpoint/2010/main" val="1792958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71664"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(3)</a:t>
            </a:r>
          </a:p>
        </p:txBody>
      </p:sp>
      <p:sp>
        <p:nvSpPr>
          <p:cNvPr id="7" name="TextBox 7"/>
          <p:cNvSpPr txBox="1"/>
          <p:nvPr/>
        </p:nvSpPr>
        <p:spPr>
          <a:xfrm>
            <a:off x="671664" y="2919797"/>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Trouvez les mots qui manquent </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11" name="Image 10" descr="Une image contenant dessin humoristique, dessin, Dessin animé, illustration&#10;&#10;Le contenu généré par l’IA peut être incorrect.">
            <a:extLst>
              <a:ext uri="{FF2B5EF4-FFF2-40B4-BE49-F238E27FC236}">
                <a16:creationId xmlns:a16="http://schemas.microsoft.com/office/drawing/2014/main" id="{CF412FFC-B72A-226B-98F9-2638A62150A6}"/>
              </a:ext>
            </a:extLst>
          </p:cNvPr>
          <p:cNvPicPr>
            <a:picLocks noChangeAspect="1"/>
          </p:cNvPicPr>
          <p:nvPr/>
        </p:nvPicPr>
        <p:blipFill>
          <a:blip r:embed="rId3" cstate="print">
            <a:clrChange>
              <a:clrFrom>
                <a:srgbClr val="FDF6E6"/>
              </a:clrFrom>
              <a:clrTo>
                <a:srgbClr val="FDF6E6">
                  <a:alpha val="0"/>
                </a:srgbClr>
              </a:clrTo>
            </a:clrChange>
            <a:extLst>
              <a:ext uri="{28A0092B-C50C-407E-A947-70E740481C1C}">
                <a14:useLocalDpi xmlns:a14="http://schemas.microsoft.com/office/drawing/2010/main" val="0"/>
              </a:ext>
            </a:extLst>
          </a:blip>
          <a:stretch>
            <a:fillRect/>
          </a:stretch>
        </p:blipFill>
        <p:spPr>
          <a:xfrm>
            <a:off x="3310198" y="3886200"/>
            <a:ext cx="2523604" cy="2235200"/>
          </a:xfrm>
          <a:prstGeom prst="rect">
            <a:avLst/>
          </a:prstGeom>
        </p:spPr>
      </p:pic>
    </p:spTree>
    <p:extLst>
      <p:ext uri="{BB962C8B-B14F-4D97-AF65-F5344CB8AC3E}">
        <p14:creationId xmlns:p14="http://schemas.microsoft.com/office/powerpoint/2010/main" val="1267710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6EC1-F37F-1E07-95A9-27FEF6191B9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0999EEF-6351-932B-8E94-C5326E9F4A16}"/>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FFC23330-3462-A731-1ED4-73906173C51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B08FF245-CB3E-A8DC-C186-BDC451E3A7AB}"/>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ECFC20EA-2F25-0B2D-78CD-31D318E704D8}"/>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Observez bien les images. Je vais masquer 2 images.</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1986CEF0-AEEA-7E12-F307-450F9F000F99}"/>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864E947-13DC-0CFF-ED5C-05B6A378CE5E}"/>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Image 2">
            <a:extLst>
              <a:ext uri="{FF2B5EF4-FFF2-40B4-BE49-F238E27FC236}">
                <a16:creationId xmlns:a16="http://schemas.microsoft.com/office/drawing/2014/main" id="{0552FC06-2409-C28A-30CD-A537F985E3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762" y="1971422"/>
            <a:ext cx="1438723" cy="1342666"/>
          </a:xfrm>
          <a:prstGeom prst="rect">
            <a:avLst/>
          </a:prstGeom>
        </p:spPr>
      </p:pic>
      <p:pic>
        <p:nvPicPr>
          <p:cNvPr id="4" name="Image 3">
            <a:extLst>
              <a:ext uri="{FF2B5EF4-FFF2-40B4-BE49-F238E27FC236}">
                <a16:creationId xmlns:a16="http://schemas.microsoft.com/office/drawing/2014/main" id="{65DC29BA-AB7F-CAB1-FF76-8B1A3205E3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0123" y="1971422"/>
            <a:ext cx="933836" cy="1094842"/>
          </a:xfrm>
          <a:prstGeom prst="rect">
            <a:avLst/>
          </a:prstGeom>
        </p:spPr>
      </p:pic>
      <p:pic>
        <p:nvPicPr>
          <p:cNvPr id="5" name="Image 4">
            <a:extLst>
              <a:ext uri="{FF2B5EF4-FFF2-40B4-BE49-F238E27FC236}">
                <a16:creationId xmlns:a16="http://schemas.microsoft.com/office/drawing/2014/main" id="{F8877331-F6B1-15E4-5744-EE4ECF53F7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3598" y="2090936"/>
            <a:ext cx="1176783" cy="862529"/>
          </a:xfrm>
          <a:prstGeom prst="rect">
            <a:avLst/>
          </a:prstGeom>
        </p:spPr>
      </p:pic>
      <p:pic>
        <p:nvPicPr>
          <p:cNvPr id="6" name="Image 5">
            <a:extLst>
              <a:ext uri="{FF2B5EF4-FFF2-40B4-BE49-F238E27FC236}">
                <a16:creationId xmlns:a16="http://schemas.microsoft.com/office/drawing/2014/main" id="{6F8B7D1D-0AC2-12E6-4357-008014DD01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6462" y="1675035"/>
            <a:ext cx="1661064" cy="1459888"/>
          </a:xfrm>
          <a:prstGeom prst="rect">
            <a:avLst/>
          </a:prstGeom>
        </p:spPr>
      </p:pic>
      <p:pic>
        <p:nvPicPr>
          <p:cNvPr id="7" name="Image 6">
            <a:extLst>
              <a:ext uri="{FF2B5EF4-FFF2-40B4-BE49-F238E27FC236}">
                <a16:creationId xmlns:a16="http://schemas.microsoft.com/office/drawing/2014/main" id="{0516FD0C-97D2-F985-29E2-C770DB3681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073" y="4391443"/>
            <a:ext cx="1331079" cy="1295777"/>
          </a:xfrm>
          <a:prstGeom prst="rect">
            <a:avLst/>
          </a:prstGeom>
        </p:spPr>
      </p:pic>
      <p:pic>
        <p:nvPicPr>
          <p:cNvPr id="10" name="Image 9">
            <a:extLst>
              <a:ext uri="{FF2B5EF4-FFF2-40B4-BE49-F238E27FC236}">
                <a16:creationId xmlns:a16="http://schemas.microsoft.com/office/drawing/2014/main" id="{4B39EA42-464D-A2DE-576C-D4557A239F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84337" y="4315096"/>
            <a:ext cx="755304" cy="1448475"/>
          </a:xfrm>
          <a:prstGeom prst="rect">
            <a:avLst/>
          </a:prstGeom>
        </p:spPr>
      </p:pic>
      <p:pic>
        <p:nvPicPr>
          <p:cNvPr id="11" name="Image 10">
            <a:extLst>
              <a:ext uri="{FF2B5EF4-FFF2-40B4-BE49-F238E27FC236}">
                <a16:creationId xmlns:a16="http://schemas.microsoft.com/office/drawing/2014/main" id="{59D64CCF-771E-B0C3-E18F-E56508D09282}"/>
              </a:ext>
            </a:extLst>
          </p:cNvPr>
          <p:cNvPicPr>
            <a:picLocks noChangeAspect="1"/>
          </p:cNvPicPr>
          <p:nvPr/>
        </p:nvPicPr>
        <p:blipFill>
          <a:blip r:embed="rId11"/>
          <a:stretch>
            <a:fillRect/>
          </a:stretch>
        </p:blipFill>
        <p:spPr>
          <a:xfrm>
            <a:off x="7053052" y="4467795"/>
            <a:ext cx="1223925" cy="1107162"/>
          </a:xfrm>
          <a:prstGeom prst="rect">
            <a:avLst/>
          </a:prstGeom>
        </p:spPr>
      </p:pic>
      <p:pic>
        <p:nvPicPr>
          <p:cNvPr id="8" name="Image 7">
            <a:extLst>
              <a:ext uri="{FF2B5EF4-FFF2-40B4-BE49-F238E27FC236}">
                <a16:creationId xmlns:a16="http://schemas.microsoft.com/office/drawing/2014/main" id="{6D778E46-6775-C992-7C1B-B76341853610}"/>
              </a:ext>
            </a:extLst>
          </p:cNvPr>
          <p:cNvPicPr>
            <a:picLocks noChangeAspect="1"/>
          </p:cNvPicPr>
          <p:nvPr/>
        </p:nvPicPr>
        <p:blipFill>
          <a:blip r:embed="rId12"/>
          <a:stretch>
            <a:fillRect/>
          </a:stretch>
        </p:blipFill>
        <p:spPr>
          <a:xfrm>
            <a:off x="3420123" y="4391443"/>
            <a:ext cx="1173092" cy="1196230"/>
          </a:xfrm>
          <a:prstGeom prst="rect">
            <a:avLst/>
          </a:prstGeom>
        </p:spPr>
      </p:pic>
    </p:spTree>
    <p:extLst>
      <p:ext uri="{BB962C8B-B14F-4D97-AF65-F5344CB8AC3E}">
        <p14:creationId xmlns:p14="http://schemas.microsoft.com/office/powerpoint/2010/main" val="3450585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48AC3-4C6E-6120-E18D-776898F523D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2DBB2E3-2287-8AA3-3761-F73BF87169BF}"/>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EEFDCFA7-48EE-BC6C-D4FA-885AFBF786F1}"/>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957E18A4-4139-564F-40FA-8D3B80A756BE}"/>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79388C09-3AD0-6B18-A27D-B3E16E40E032}"/>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16C86A03-68C3-7732-EC60-470F15ED99E6}"/>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1A53F99-955C-E925-744C-CD3D0CCE73C3}"/>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0BB6E3C-223D-3E15-E569-AE7ED03C4AAE}"/>
              </a:ext>
            </a:extLst>
          </p:cNvPr>
          <p:cNvSpPr txBox="1"/>
          <p:nvPr/>
        </p:nvSpPr>
        <p:spPr>
          <a:xfrm>
            <a:off x="1070176" y="393468"/>
            <a:ext cx="4504714" cy="323165"/>
          </a:xfrm>
          <a:prstGeom prst="rect">
            <a:avLst/>
          </a:prstGeom>
          <a:noFill/>
        </p:spPr>
        <p:txBody>
          <a:bodyPr wrap="square">
            <a:spAutoFit/>
          </a:bodyPr>
          <a:lstStyle/>
          <a:p>
            <a:pPr defTabSz="457246"/>
            <a:r>
              <a:rPr lang="fr-FR" sz="1500" b="1" dirty="0">
                <a:solidFill>
                  <a:prstClr val="white">
                    <a:lumMod val="65000"/>
                  </a:prstClr>
                </a:solidFill>
                <a:latin typeface="Dosis"/>
              </a:rPr>
              <a:t>Quels sont les 2 mots qui manquent ? </a:t>
            </a:r>
          </a:p>
        </p:txBody>
      </p:sp>
      <p:pic>
        <p:nvPicPr>
          <p:cNvPr id="11" name="Image 10">
            <a:extLst>
              <a:ext uri="{FF2B5EF4-FFF2-40B4-BE49-F238E27FC236}">
                <a16:creationId xmlns:a16="http://schemas.microsoft.com/office/drawing/2014/main" id="{81A765B0-AAB3-B51F-D49C-10A55F508E9C}"/>
              </a:ext>
            </a:extLst>
          </p:cNvPr>
          <p:cNvPicPr>
            <a:picLocks noChangeAspect="1"/>
          </p:cNvPicPr>
          <p:nvPr/>
        </p:nvPicPr>
        <p:blipFill>
          <a:blip r:embed="rId5"/>
          <a:stretch>
            <a:fillRect/>
          </a:stretch>
        </p:blipFill>
        <p:spPr>
          <a:xfrm>
            <a:off x="6478956" y="1048078"/>
            <a:ext cx="1901123" cy="2102625"/>
          </a:xfrm>
          <a:prstGeom prst="rect">
            <a:avLst/>
          </a:prstGeom>
        </p:spPr>
      </p:pic>
      <p:pic>
        <p:nvPicPr>
          <p:cNvPr id="16" name="Image 15">
            <a:extLst>
              <a:ext uri="{FF2B5EF4-FFF2-40B4-BE49-F238E27FC236}">
                <a16:creationId xmlns:a16="http://schemas.microsoft.com/office/drawing/2014/main" id="{4C2D046E-D2BD-F174-DC29-8131D7794C1F}"/>
              </a:ext>
            </a:extLst>
          </p:cNvPr>
          <p:cNvPicPr>
            <a:picLocks noChangeAspect="1"/>
          </p:cNvPicPr>
          <p:nvPr/>
        </p:nvPicPr>
        <p:blipFill>
          <a:blip r:embed="rId5"/>
          <a:stretch>
            <a:fillRect/>
          </a:stretch>
        </p:blipFill>
        <p:spPr>
          <a:xfrm>
            <a:off x="6379604" y="3676614"/>
            <a:ext cx="1912091" cy="2114755"/>
          </a:xfrm>
          <a:prstGeom prst="rect">
            <a:avLst/>
          </a:prstGeom>
        </p:spPr>
      </p:pic>
      <p:pic>
        <p:nvPicPr>
          <p:cNvPr id="3" name="Image 2">
            <a:extLst>
              <a:ext uri="{FF2B5EF4-FFF2-40B4-BE49-F238E27FC236}">
                <a16:creationId xmlns:a16="http://schemas.microsoft.com/office/drawing/2014/main" id="{85E1395F-FC84-A77C-B61E-680AA44763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866" y="1664720"/>
            <a:ext cx="1438723" cy="1342666"/>
          </a:xfrm>
          <a:prstGeom prst="rect">
            <a:avLst/>
          </a:prstGeom>
        </p:spPr>
      </p:pic>
      <p:pic>
        <p:nvPicPr>
          <p:cNvPr id="5" name="Image 4">
            <a:extLst>
              <a:ext uri="{FF2B5EF4-FFF2-40B4-BE49-F238E27FC236}">
                <a16:creationId xmlns:a16="http://schemas.microsoft.com/office/drawing/2014/main" id="{326A7008-CD8B-FFB9-2EF8-E066A1C399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6844" y="1595396"/>
            <a:ext cx="1289525" cy="1511857"/>
          </a:xfrm>
          <a:prstGeom prst="rect">
            <a:avLst/>
          </a:prstGeom>
        </p:spPr>
      </p:pic>
      <p:pic>
        <p:nvPicPr>
          <p:cNvPr id="6" name="Image 5">
            <a:extLst>
              <a:ext uri="{FF2B5EF4-FFF2-40B4-BE49-F238E27FC236}">
                <a16:creationId xmlns:a16="http://schemas.microsoft.com/office/drawing/2014/main" id="{15F1C8C4-9803-75DE-36EA-4BB001E484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9858" y="1583981"/>
            <a:ext cx="1546118" cy="1133235"/>
          </a:xfrm>
          <a:prstGeom prst="rect">
            <a:avLst/>
          </a:prstGeom>
        </p:spPr>
      </p:pic>
      <p:pic>
        <p:nvPicPr>
          <p:cNvPr id="8" name="Image 7">
            <a:extLst>
              <a:ext uri="{FF2B5EF4-FFF2-40B4-BE49-F238E27FC236}">
                <a16:creationId xmlns:a16="http://schemas.microsoft.com/office/drawing/2014/main" id="{E6352D46-5E0B-52DA-E932-19F76A82E9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3698" y="3850616"/>
            <a:ext cx="1653754" cy="1609894"/>
          </a:xfrm>
          <a:prstGeom prst="rect">
            <a:avLst/>
          </a:prstGeom>
        </p:spPr>
      </p:pic>
      <p:pic>
        <p:nvPicPr>
          <p:cNvPr id="10" name="Image 9">
            <a:extLst>
              <a:ext uri="{FF2B5EF4-FFF2-40B4-BE49-F238E27FC236}">
                <a16:creationId xmlns:a16="http://schemas.microsoft.com/office/drawing/2014/main" id="{87AB6D05-669A-935E-6BBC-B1E2A1BDB1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88461" y="3429000"/>
            <a:ext cx="1078460" cy="2068203"/>
          </a:xfrm>
          <a:prstGeom prst="rect">
            <a:avLst/>
          </a:prstGeom>
        </p:spPr>
      </p:pic>
      <p:pic>
        <p:nvPicPr>
          <p:cNvPr id="7" name="Image 6">
            <a:extLst>
              <a:ext uri="{FF2B5EF4-FFF2-40B4-BE49-F238E27FC236}">
                <a16:creationId xmlns:a16="http://schemas.microsoft.com/office/drawing/2014/main" id="{6D778E46-6775-C992-7C1B-B76341853610}"/>
              </a:ext>
            </a:extLst>
          </p:cNvPr>
          <p:cNvPicPr>
            <a:picLocks noChangeAspect="1"/>
          </p:cNvPicPr>
          <p:nvPr/>
        </p:nvPicPr>
        <p:blipFill>
          <a:blip r:embed="rId11"/>
          <a:stretch>
            <a:fillRect/>
          </a:stretch>
        </p:blipFill>
        <p:spPr>
          <a:xfrm>
            <a:off x="3121410" y="4264280"/>
            <a:ext cx="1173092" cy="1196230"/>
          </a:xfrm>
          <a:prstGeom prst="rect">
            <a:avLst/>
          </a:prstGeom>
        </p:spPr>
      </p:pic>
    </p:spTree>
    <p:extLst>
      <p:ext uri="{BB962C8B-B14F-4D97-AF65-F5344CB8AC3E}">
        <p14:creationId xmlns:p14="http://schemas.microsoft.com/office/powerpoint/2010/main" val="1670536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5EAA9-1418-AD3B-4CB9-1280AC863E9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7D960C8-3828-D2E1-42A2-5B2C9EDA5F53}"/>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C0C60B44-10B0-9C94-8F22-4FEF7D6AD945}"/>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755E15EC-58F0-2D37-F254-7037A6632571}"/>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6F953A98-CDD8-904E-6679-3BB0E9F5DA3F}"/>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Les mots qui manquaient sont: un peintre- un lapin.</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0226B185-6075-B4C9-8B5D-6DBE794D099B}"/>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ECC72887-86AF-DA1D-347B-DBBF67FF5025}"/>
              </a:ext>
            </a:extLst>
          </p:cNvPr>
          <p:cNvGraphicFramePr>
            <a:graphicFrameLocks noGrp="1"/>
          </p:cNvGraphicFramePr>
          <p:nvPr>
            <p:custDataLst>
              <p:tags r:id="rId1"/>
            </p:custDataLst>
          </p:nvPr>
        </p:nvGraphicFramePr>
        <p:xfrm>
          <a:off x="6603" y="-46735"/>
          <a:ext cx="8633688" cy="457200"/>
        </p:xfrm>
        <a:graphic>
          <a:graphicData uri="http://schemas.openxmlformats.org/drawingml/2006/table">
            <a:tbl>
              <a:tblPr firstRow="1" bandRow="1">
                <a:tableStyleId>{5C22544A-7EE6-4342-B048-85BDC9FD1C3A}</a:tableStyleId>
              </a:tblPr>
              <a:tblGrid>
                <a:gridCol w="1438948">
                  <a:extLst>
                    <a:ext uri="{9D8B030D-6E8A-4147-A177-3AD203B41FA5}">
                      <a16:colId xmlns:a16="http://schemas.microsoft.com/office/drawing/2014/main" val="1026576551"/>
                    </a:ext>
                  </a:extLst>
                </a:gridCol>
                <a:gridCol w="1438948">
                  <a:extLst>
                    <a:ext uri="{9D8B030D-6E8A-4147-A177-3AD203B41FA5}">
                      <a16:colId xmlns:a16="http://schemas.microsoft.com/office/drawing/2014/main" val="1915038765"/>
                    </a:ext>
                  </a:extLst>
                </a:gridCol>
                <a:gridCol w="1438948">
                  <a:extLst>
                    <a:ext uri="{9D8B030D-6E8A-4147-A177-3AD203B41FA5}">
                      <a16:colId xmlns:a16="http://schemas.microsoft.com/office/drawing/2014/main" val="2262048582"/>
                    </a:ext>
                  </a:extLst>
                </a:gridCol>
                <a:gridCol w="1640298">
                  <a:extLst>
                    <a:ext uri="{9D8B030D-6E8A-4147-A177-3AD203B41FA5}">
                      <a16:colId xmlns:a16="http://schemas.microsoft.com/office/drawing/2014/main" val="2897137454"/>
                    </a:ext>
                  </a:extLst>
                </a:gridCol>
                <a:gridCol w="1606126">
                  <a:extLst>
                    <a:ext uri="{9D8B030D-6E8A-4147-A177-3AD203B41FA5}">
                      <a16:colId xmlns:a16="http://schemas.microsoft.com/office/drawing/2014/main" val="2418460758"/>
                    </a:ext>
                  </a:extLst>
                </a:gridCol>
                <a:gridCol w="1070420">
                  <a:extLst>
                    <a:ext uri="{9D8B030D-6E8A-4147-A177-3AD203B41FA5}">
                      <a16:colId xmlns:a16="http://schemas.microsoft.com/office/drawing/2014/main" val="138499468"/>
                    </a:ext>
                  </a:extLst>
                </a:gridCol>
              </a:tblGrid>
              <a:tr h="24902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3D7A2602-450C-F807-B32C-5068416F64F4}"/>
              </a:ext>
            </a:extLst>
          </p:cNvPr>
          <p:cNvPicPr>
            <a:picLocks noChangeAspect="1"/>
          </p:cNvPicPr>
          <p:nvPr/>
        </p:nvPicPr>
        <p:blipFill>
          <a:blip r:embed="rId5"/>
          <a:stretch>
            <a:fillRect/>
          </a:stretch>
        </p:blipFill>
        <p:spPr>
          <a:xfrm>
            <a:off x="6617150" y="3666166"/>
            <a:ext cx="871804" cy="786452"/>
          </a:xfrm>
          <a:prstGeom prst="rect">
            <a:avLst/>
          </a:prstGeom>
        </p:spPr>
      </p:pic>
      <p:pic>
        <p:nvPicPr>
          <p:cNvPr id="5" name="Image 4">
            <a:extLst>
              <a:ext uri="{FF2B5EF4-FFF2-40B4-BE49-F238E27FC236}">
                <a16:creationId xmlns:a16="http://schemas.microsoft.com/office/drawing/2014/main" id="{F3F11D8B-8480-77BB-3D0F-7AA880F1F48D}"/>
              </a:ext>
            </a:extLst>
          </p:cNvPr>
          <p:cNvPicPr>
            <a:picLocks noChangeAspect="1"/>
          </p:cNvPicPr>
          <p:nvPr/>
        </p:nvPicPr>
        <p:blipFill>
          <a:blip r:embed="rId5"/>
          <a:stretch>
            <a:fillRect/>
          </a:stretch>
        </p:blipFill>
        <p:spPr>
          <a:xfrm>
            <a:off x="6930388" y="1423812"/>
            <a:ext cx="871804" cy="786452"/>
          </a:xfrm>
          <a:prstGeom prst="rect">
            <a:avLst/>
          </a:prstGeom>
        </p:spPr>
      </p:pic>
      <p:pic>
        <p:nvPicPr>
          <p:cNvPr id="3" name="Image 2">
            <a:extLst>
              <a:ext uri="{FF2B5EF4-FFF2-40B4-BE49-F238E27FC236}">
                <a16:creationId xmlns:a16="http://schemas.microsoft.com/office/drawing/2014/main" id="{5A3544FE-85AE-FE38-B433-B8DCDCD6FE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7023" y="1936232"/>
            <a:ext cx="1438723" cy="1342666"/>
          </a:xfrm>
          <a:prstGeom prst="rect">
            <a:avLst/>
          </a:prstGeom>
        </p:spPr>
      </p:pic>
      <p:pic>
        <p:nvPicPr>
          <p:cNvPr id="6" name="Image 5">
            <a:extLst>
              <a:ext uri="{FF2B5EF4-FFF2-40B4-BE49-F238E27FC236}">
                <a16:creationId xmlns:a16="http://schemas.microsoft.com/office/drawing/2014/main" id="{D4F9A574-F119-432A-7689-646890D05D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0194" y="1614067"/>
            <a:ext cx="1128918" cy="1323559"/>
          </a:xfrm>
          <a:prstGeom prst="rect">
            <a:avLst/>
          </a:prstGeom>
        </p:spPr>
      </p:pic>
      <p:pic>
        <p:nvPicPr>
          <p:cNvPr id="8" name="Image 7">
            <a:extLst>
              <a:ext uri="{FF2B5EF4-FFF2-40B4-BE49-F238E27FC236}">
                <a16:creationId xmlns:a16="http://schemas.microsoft.com/office/drawing/2014/main" id="{51A0A06F-B3C7-33C2-F713-4FF6951C27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0580" y="2078055"/>
            <a:ext cx="1176783" cy="862529"/>
          </a:xfrm>
          <a:prstGeom prst="rect">
            <a:avLst/>
          </a:prstGeom>
        </p:spPr>
      </p:pic>
      <p:pic>
        <p:nvPicPr>
          <p:cNvPr id="9" name="Image 8">
            <a:extLst>
              <a:ext uri="{FF2B5EF4-FFF2-40B4-BE49-F238E27FC236}">
                <a16:creationId xmlns:a16="http://schemas.microsoft.com/office/drawing/2014/main" id="{A860AF58-8A4A-5805-7C7B-6B5AE5BC5A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71660" y="2078055"/>
            <a:ext cx="1661064" cy="1459888"/>
          </a:xfrm>
          <a:prstGeom prst="rect">
            <a:avLst/>
          </a:prstGeom>
        </p:spPr>
      </p:pic>
      <p:pic>
        <p:nvPicPr>
          <p:cNvPr id="10" name="Image 9">
            <a:extLst>
              <a:ext uri="{FF2B5EF4-FFF2-40B4-BE49-F238E27FC236}">
                <a16:creationId xmlns:a16="http://schemas.microsoft.com/office/drawing/2014/main" id="{8D779D34-518E-52EE-085F-C18F47E517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7023" y="4279180"/>
            <a:ext cx="1743947" cy="1697695"/>
          </a:xfrm>
          <a:prstGeom prst="rect">
            <a:avLst/>
          </a:prstGeom>
        </p:spPr>
      </p:pic>
      <p:pic>
        <p:nvPicPr>
          <p:cNvPr id="15" name="Image 14">
            <a:extLst>
              <a:ext uri="{FF2B5EF4-FFF2-40B4-BE49-F238E27FC236}">
                <a16:creationId xmlns:a16="http://schemas.microsoft.com/office/drawing/2014/main" id="{D3D361FE-234D-59CB-2C18-C902765944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60225" y="4182641"/>
            <a:ext cx="1126196" cy="1671891"/>
          </a:xfrm>
          <a:prstGeom prst="rect">
            <a:avLst/>
          </a:prstGeom>
        </p:spPr>
      </p:pic>
      <p:pic>
        <p:nvPicPr>
          <p:cNvPr id="16" name="Image 15">
            <a:extLst>
              <a:ext uri="{FF2B5EF4-FFF2-40B4-BE49-F238E27FC236}">
                <a16:creationId xmlns:a16="http://schemas.microsoft.com/office/drawing/2014/main" id="{7CCE6C58-21B8-9A34-7C8C-A44229C10938}"/>
              </a:ext>
            </a:extLst>
          </p:cNvPr>
          <p:cNvPicPr>
            <a:picLocks noChangeAspect="1"/>
          </p:cNvPicPr>
          <p:nvPr/>
        </p:nvPicPr>
        <p:blipFill>
          <a:blip r:embed="rId12"/>
          <a:stretch>
            <a:fillRect/>
          </a:stretch>
        </p:blipFill>
        <p:spPr>
          <a:xfrm>
            <a:off x="7053052" y="4467795"/>
            <a:ext cx="1223925" cy="1107162"/>
          </a:xfrm>
          <a:prstGeom prst="rect">
            <a:avLst/>
          </a:prstGeom>
        </p:spPr>
      </p:pic>
      <p:pic>
        <p:nvPicPr>
          <p:cNvPr id="7" name="Image 6">
            <a:extLst>
              <a:ext uri="{FF2B5EF4-FFF2-40B4-BE49-F238E27FC236}">
                <a16:creationId xmlns:a16="http://schemas.microsoft.com/office/drawing/2014/main" id="{6D778E46-6775-C992-7C1B-B76341853610}"/>
              </a:ext>
            </a:extLst>
          </p:cNvPr>
          <p:cNvPicPr>
            <a:picLocks noChangeAspect="1"/>
          </p:cNvPicPr>
          <p:nvPr/>
        </p:nvPicPr>
        <p:blipFill>
          <a:blip r:embed="rId13"/>
          <a:stretch>
            <a:fillRect/>
          </a:stretch>
        </p:blipFill>
        <p:spPr>
          <a:xfrm>
            <a:off x="3496020" y="4489552"/>
            <a:ext cx="1173092" cy="1196230"/>
          </a:xfrm>
          <a:prstGeom prst="rect">
            <a:avLst/>
          </a:prstGeom>
        </p:spPr>
      </p:pic>
    </p:spTree>
    <p:extLst>
      <p:ext uri="{BB962C8B-B14F-4D97-AF65-F5344CB8AC3E}">
        <p14:creationId xmlns:p14="http://schemas.microsoft.com/office/powerpoint/2010/main" val="64967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84DB-06AD-D0E2-8538-3F09DE4C46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27F43D-2AAC-3924-3C8D-F1B03F83B31D}"/>
              </a:ext>
            </a:extLst>
          </p:cNvPr>
          <p:cNvSpPr/>
          <p:nvPr>
            <p:custDataLst>
              <p:tags r:id="rId1"/>
            </p:custDataLst>
          </p:nvPr>
        </p:nvSpPr>
        <p:spPr>
          <a:xfrm>
            <a:off x="0" y="-5524"/>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2"/>
            <a:stretch>
              <a:fillRect t="-5555" b="-5555"/>
            </a:stretch>
          </a:blipFill>
        </p:spPr>
        <p:txBody>
          <a:bodyPr/>
          <a:lstStyle/>
          <a:p>
            <a:pPr algn="just" defTabSz="457246">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B314923F-69FD-5D4C-611C-138FFCB9BA7A}"/>
              </a:ext>
            </a:extLst>
          </p:cNvPr>
          <p:cNvGrpSpPr/>
          <p:nvPr>
            <p:custDataLst>
              <p:tags r:id="rId2"/>
            </p:custDataLst>
          </p:nvPr>
        </p:nvGrpSpPr>
        <p:grpSpPr>
          <a:xfrm>
            <a:off x="254000" y="736600"/>
            <a:ext cx="8636000" cy="5596244"/>
            <a:chOff x="0" y="0"/>
            <a:chExt cx="3895412" cy="2555175"/>
          </a:xfrm>
        </p:grpSpPr>
        <p:sp>
          <p:nvSpPr>
            <p:cNvPr id="4" name="Freeform 4">
              <a:extLst>
                <a:ext uri="{FF2B5EF4-FFF2-40B4-BE49-F238E27FC236}">
                  <a16:creationId xmlns:a16="http://schemas.microsoft.com/office/drawing/2014/main" id="{E5EB3374-A76C-2A54-6038-72818B2CDB51}"/>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defTabSz="457246">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1758D412-727A-87EE-D7AD-DF9242B11ED6}"/>
                </a:ext>
              </a:extLst>
            </p:cNvPr>
            <p:cNvSpPr txBox="1"/>
            <p:nvPr/>
          </p:nvSpPr>
          <p:spPr>
            <a:xfrm>
              <a:off x="0" y="-47625"/>
              <a:ext cx="812800" cy="860425"/>
            </a:xfrm>
            <a:prstGeom prst="rect">
              <a:avLst/>
            </a:prstGeom>
          </p:spPr>
          <p:txBody>
            <a:bodyPr lIns="25400" tIns="25400" rIns="25400" bIns="25400" rtlCol="0" anchor="ctr"/>
            <a:lstStyle/>
            <a:p>
              <a:pPr algn="just" defTabSz="457246">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AFDA5764-B6A4-60C6-DCDA-6856AC1D5FD1}"/>
              </a:ext>
            </a:extLst>
          </p:cNvPr>
          <p:cNvSpPr/>
          <p:nvPr>
            <p:custDataLst>
              <p:tags r:id="rId3"/>
            </p:custDataLst>
          </p:nvPr>
        </p:nvSpPr>
        <p:spPr>
          <a:xfrm>
            <a:off x="396419" y="294200"/>
            <a:ext cx="619583"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pPr algn="just" defTabSz="457246">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1EA470B7-E062-15E0-33DE-CF45AE1EF649}"/>
              </a:ext>
            </a:extLst>
          </p:cNvPr>
          <p:cNvSpPr txBox="1"/>
          <p:nvPr>
            <p:custDataLst>
              <p:tags r:id="rId4"/>
            </p:custDataLst>
          </p:nvPr>
        </p:nvSpPr>
        <p:spPr>
          <a:xfrm>
            <a:off x="2266040" y="1243628"/>
            <a:ext cx="4847974" cy="330860"/>
          </a:xfrm>
          <a:prstGeom prst="rect">
            <a:avLst/>
          </a:prstGeom>
        </p:spPr>
        <p:txBody>
          <a:bodyPr wrap="square" lIns="0" tIns="0" rIns="0" bIns="0" rtlCol="0" anchor="t">
            <a:spAutoFit/>
          </a:bodyPr>
          <a:lstStyle/>
          <a:p>
            <a:pPr algn="just" defTabSz="457246">
              <a:lnSpc>
                <a:spcPts val="2799"/>
              </a:lnSpc>
              <a:defRPr/>
            </a:pPr>
            <a:r>
              <a:rPr lang="fr-FR" sz="2133" b="1" dirty="0">
                <a:solidFill>
                  <a:srgbClr val="106585"/>
                </a:solidFill>
                <a:latin typeface="Dosis" pitchFamily="2" charset="0"/>
              </a:rPr>
              <a:t>Pictogrammes pour la gestion de la séance.  </a:t>
            </a:r>
          </a:p>
        </p:txBody>
      </p:sp>
      <p:sp>
        <p:nvSpPr>
          <p:cNvPr id="14" name="ZoneTexte 13">
            <a:extLst>
              <a:ext uri="{FF2B5EF4-FFF2-40B4-BE49-F238E27FC236}">
                <a16:creationId xmlns:a16="http://schemas.microsoft.com/office/drawing/2014/main" id="{F9A451E6-42B1-DFF1-7AE4-A7F2056EC01F}"/>
              </a:ext>
            </a:extLst>
          </p:cNvPr>
          <p:cNvSpPr txBox="1"/>
          <p:nvPr>
            <p:custDataLst>
              <p:tags r:id="rId5"/>
            </p:custDataLst>
          </p:nvPr>
        </p:nvSpPr>
        <p:spPr>
          <a:xfrm>
            <a:off x="240406" y="3242768"/>
            <a:ext cx="2531264"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Modelage. </a:t>
            </a:r>
          </a:p>
          <a:p>
            <a:pPr algn="ctr" defTabSz="609660">
              <a:defRPr/>
            </a:pPr>
            <a:r>
              <a:rPr lang="fr-FR" dirty="0">
                <a:solidFill>
                  <a:srgbClr val="1F497D">
                    <a:lumMod val="50000"/>
                  </a:srgbClr>
                </a:solidFill>
                <a:latin typeface="Dosis" pitchFamily="2" charset="0"/>
              </a:rPr>
              <a:t>Les élèves écoutent. </a:t>
            </a:r>
          </a:p>
        </p:txBody>
      </p:sp>
      <p:pic>
        <p:nvPicPr>
          <p:cNvPr id="8" name="Image 7">
            <a:extLst>
              <a:ext uri="{FF2B5EF4-FFF2-40B4-BE49-F238E27FC236}">
                <a16:creationId xmlns:a16="http://schemas.microsoft.com/office/drawing/2014/main" id="{4EE9A24F-D8C5-7E23-497C-A5D00EB35DFD}"/>
              </a:ext>
            </a:extLst>
          </p:cNvPr>
          <p:cNvPicPr>
            <a:picLocks noChangeAspect="1"/>
          </p:cNvPicPr>
          <p:nvPr>
            <p:custDataLst>
              <p:tags r:id="rId6"/>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747" y="2041913"/>
            <a:ext cx="1090687" cy="1087867"/>
          </a:xfrm>
          <a:prstGeom prst="rect">
            <a:avLst/>
          </a:prstGeom>
        </p:spPr>
      </p:pic>
      <p:pic>
        <p:nvPicPr>
          <p:cNvPr id="16" name="Image 15">
            <a:extLst>
              <a:ext uri="{FF2B5EF4-FFF2-40B4-BE49-F238E27FC236}">
                <a16:creationId xmlns:a16="http://schemas.microsoft.com/office/drawing/2014/main" id="{FB73E3A4-703C-71EA-8A0D-2E42F69B21D4}"/>
              </a:ext>
            </a:extLst>
          </p:cNvPr>
          <p:cNvPicPr>
            <a:picLocks noChangeAspect="1"/>
          </p:cNvPicPr>
          <p:nvPr>
            <p:custDataLst>
              <p:tags r:id="rId7"/>
            </p:custDataLst>
          </p:nvPr>
        </p:nvPicPr>
        <p:blipFill>
          <a:blip r:embed="rId26">
            <a:clrChange>
              <a:clrFrom>
                <a:srgbClr val="FFFFFF"/>
              </a:clrFrom>
              <a:clrTo>
                <a:srgbClr val="FFFFFF">
                  <a:alpha val="0"/>
                </a:srgbClr>
              </a:clrTo>
            </a:clrChange>
          </a:blip>
          <a:stretch>
            <a:fillRect/>
          </a:stretch>
        </p:blipFill>
        <p:spPr>
          <a:xfrm>
            <a:off x="5026705" y="2043942"/>
            <a:ext cx="1165014" cy="977994"/>
          </a:xfrm>
          <a:prstGeom prst="rect">
            <a:avLst/>
          </a:prstGeom>
        </p:spPr>
      </p:pic>
      <p:sp>
        <p:nvSpPr>
          <p:cNvPr id="22" name="ZoneTexte 21">
            <a:extLst>
              <a:ext uri="{FF2B5EF4-FFF2-40B4-BE49-F238E27FC236}">
                <a16:creationId xmlns:a16="http://schemas.microsoft.com/office/drawing/2014/main" id="{97A78D7E-4EA3-8F6B-EB49-9380B2CCBAAD}"/>
              </a:ext>
            </a:extLst>
          </p:cNvPr>
          <p:cNvSpPr txBox="1"/>
          <p:nvPr>
            <p:custDataLst>
              <p:tags r:id="rId8"/>
            </p:custDataLst>
          </p:nvPr>
        </p:nvSpPr>
        <p:spPr>
          <a:xfrm>
            <a:off x="4349084" y="3259065"/>
            <a:ext cx="2872379"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Répétition chorale.</a:t>
            </a:r>
          </a:p>
          <a:p>
            <a:pPr algn="ctr" defTabSz="609660">
              <a:defRPr/>
            </a:pPr>
            <a:r>
              <a:rPr lang="fr-FR" dirty="0">
                <a:solidFill>
                  <a:srgbClr val="1F497D">
                    <a:lumMod val="50000"/>
                  </a:srgbClr>
                </a:solidFill>
                <a:latin typeface="Dosis" pitchFamily="2" charset="0"/>
              </a:rPr>
              <a:t>Toute la classe </a:t>
            </a:r>
          </a:p>
          <a:p>
            <a:pPr algn="ctr" defTabSz="609660">
              <a:defRPr/>
            </a:pPr>
            <a:r>
              <a:rPr lang="fr-FR" dirty="0">
                <a:solidFill>
                  <a:srgbClr val="1F497D">
                    <a:lumMod val="50000"/>
                  </a:srgbClr>
                </a:solidFill>
                <a:latin typeface="Dosis" pitchFamily="2" charset="0"/>
              </a:rPr>
              <a:t>répète. </a:t>
            </a:r>
          </a:p>
        </p:txBody>
      </p:sp>
      <p:pic>
        <p:nvPicPr>
          <p:cNvPr id="24" name="Image 23">
            <a:extLst>
              <a:ext uri="{FF2B5EF4-FFF2-40B4-BE49-F238E27FC236}">
                <a16:creationId xmlns:a16="http://schemas.microsoft.com/office/drawing/2014/main" id="{ACD71421-7E63-0887-15F3-9B3C58CC5617}"/>
              </a:ext>
            </a:extLst>
          </p:cNvPr>
          <p:cNvPicPr>
            <a:picLocks noChangeAspect="1"/>
          </p:cNvPicPr>
          <p:nvPr>
            <p:custDataLst>
              <p:tags r:id="rId9"/>
            </p:custDataLst>
          </p:nvPr>
        </p:nvPicPr>
        <p:blipFill>
          <a:blip r:embed="rId27"/>
          <a:stretch>
            <a:fillRect/>
          </a:stretch>
        </p:blipFill>
        <p:spPr>
          <a:xfrm>
            <a:off x="942747" y="4228917"/>
            <a:ext cx="1232811" cy="761784"/>
          </a:xfrm>
          <a:prstGeom prst="roundRect">
            <a:avLst>
              <a:gd name="adj" fmla="val 31362"/>
            </a:avLst>
          </a:prstGeom>
        </p:spPr>
      </p:pic>
      <p:sp>
        <p:nvSpPr>
          <p:cNvPr id="26" name="ZoneTexte 25">
            <a:extLst>
              <a:ext uri="{FF2B5EF4-FFF2-40B4-BE49-F238E27FC236}">
                <a16:creationId xmlns:a16="http://schemas.microsoft.com/office/drawing/2014/main" id="{519DECAF-6F46-F2D9-3C43-0C5075904C4D}"/>
              </a:ext>
            </a:extLst>
          </p:cNvPr>
          <p:cNvSpPr txBox="1"/>
          <p:nvPr>
            <p:custDataLst>
              <p:tags r:id="rId10"/>
            </p:custDataLst>
          </p:nvPr>
        </p:nvSpPr>
        <p:spPr>
          <a:xfrm>
            <a:off x="254001" y="5117274"/>
            <a:ext cx="2610301"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Passage au tableau. </a:t>
            </a:r>
          </a:p>
          <a:p>
            <a:pPr algn="ctr" defTabSz="609660">
              <a:defRPr/>
            </a:pPr>
            <a:r>
              <a:rPr lang="fr-FR" dirty="0">
                <a:solidFill>
                  <a:srgbClr val="1F497D">
                    <a:lumMod val="50000"/>
                  </a:srgbClr>
                </a:solidFill>
                <a:latin typeface="Dosis" pitchFamily="2" charset="0"/>
              </a:rPr>
              <a:t>Un élève réalise la tâche. </a:t>
            </a:r>
          </a:p>
        </p:txBody>
      </p:sp>
      <p:pic>
        <p:nvPicPr>
          <p:cNvPr id="18" name="Image 17" descr="Une image contenant dessin humoristique, dessin, illustration, croquis&#10;&#10;Description générée automatiquement">
            <a:extLst>
              <a:ext uri="{FF2B5EF4-FFF2-40B4-BE49-F238E27FC236}">
                <a16:creationId xmlns:a16="http://schemas.microsoft.com/office/drawing/2014/main" id="{DA3012CF-2363-2ED8-3431-EDCB4ED9ADCA}"/>
              </a:ext>
            </a:extLst>
          </p:cNvPr>
          <p:cNvPicPr>
            <a:picLocks noChangeAspect="1"/>
          </p:cNvPicPr>
          <p:nvPr>
            <p:custDataLst>
              <p:tags r:id="rId11"/>
            </p:custDataLst>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416801" y="1942071"/>
            <a:ext cx="833509" cy="1008516"/>
          </a:xfrm>
          <a:prstGeom prst="rect">
            <a:avLst/>
          </a:prstGeom>
        </p:spPr>
      </p:pic>
      <p:sp>
        <p:nvSpPr>
          <p:cNvPr id="19" name="ZoneTexte 18">
            <a:extLst>
              <a:ext uri="{FF2B5EF4-FFF2-40B4-BE49-F238E27FC236}">
                <a16:creationId xmlns:a16="http://schemas.microsoft.com/office/drawing/2014/main" id="{E9A6834E-AFB5-023D-9381-B94F5B6F48A0}"/>
              </a:ext>
            </a:extLst>
          </p:cNvPr>
          <p:cNvSpPr txBox="1"/>
          <p:nvPr>
            <p:custDataLst>
              <p:tags r:id="rId12"/>
            </p:custDataLst>
          </p:nvPr>
        </p:nvSpPr>
        <p:spPr>
          <a:xfrm>
            <a:off x="6835325" y="3291861"/>
            <a:ext cx="1963551"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Observation. </a:t>
            </a:r>
          </a:p>
          <a:p>
            <a:pPr algn="ctr" defTabSz="609660">
              <a:defRPr/>
            </a:pPr>
            <a:r>
              <a:rPr lang="fr-FR" dirty="0">
                <a:solidFill>
                  <a:srgbClr val="1F497D">
                    <a:lumMod val="50000"/>
                  </a:srgbClr>
                </a:solidFill>
                <a:latin typeface="Dosis" pitchFamily="2" charset="0"/>
              </a:rPr>
              <a:t>Les élèves observent. </a:t>
            </a:r>
          </a:p>
        </p:txBody>
      </p:sp>
      <p:sp>
        <p:nvSpPr>
          <p:cNvPr id="10" name="ZoneTexte 9">
            <a:extLst>
              <a:ext uri="{FF2B5EF4-FFF2-40B4-BE49-F238E27FC236}">
                <a16:creationId xmlns:a16="http://schemas.microsoft.com/office/drawing/2014/main" id="{89F80DA0-725C-E201-E4A5-D20B2619236A}"/>
              </a:ext>
            </a:extLst>
          </p:cNvPr>
          <p:cNvSpPr txBox="1"/>
          <p:nvPr>
            <p:custDataLst>
              <p:tags r:id="rId13"/>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36" name="Image 35">
            <a:extLst>
              <a:ext uri="{FF2B5EF4-FFF2-40B4-BE49-F238E27FC236}">
                <a16:creationId xmlns:a16="http://schemas.microsoft.com/office/drawing/2014/main" id="{3373906F-17B7-FB48-2CDD-23D0DCF8F9DE}"/>
              </a:ext>
            </a:extLst>
          </p:cNvPr>
          <p:cNvPicPr>
            <a:picLocks noChangeAspect="1"/>
          </p:cNvPicPr>
          <p:nvPr>
            <p:custDataLst>
              <p:tags r:id="rId14"/>
            </p:custDataLst>
          </p:nvPr>
        </p:nvPicPr>
        <p:blipFill>
          <a:blip r:embed="rId29">
            <a:clrChange>
              <a:clrFrom>
                <a:srgbClr val="FFFFFF"/>
              </a:clrFrom>
              <a:clrTo>
                <a:srgbClr val="FFFFFF">
                  <a:alpha val="0"/>
                </a:srgbClr>
              </a:clrTo>
            </a:clrChange>
          </a:blip>
          <a:srcRect l="8300" t="15392" r="7546" b="7116"/>
          <a:stretch/>
        </p:blipFill>
        <p:spPr>
          <a:xfrm>
            <a:off x="2744094" y="1988661"/>
            <a:ext cx="1710838" cy="1141119"/>
          </a:xfrm>
          <a:prstGeom prst="rect">
            <a:avLst/>
          </a:prstGeom>
        </p:spPr>
      </p:pic>
      <p:sp>
        <p:nvSpPr>
          <p:cNvPr id="37" name="ZoneTexte 36">
            <a:extLst>
              <a:ext uri="{FF2B5EF4-FFF2-40B4-BE49-F238E27FC236}">
                <a16:creationId xmlns:a16="http://schemas.microsoft.com/office/drawing/2014/main" id="{828BF015-42CD-689A-2102-BF46B0B6FAEB}"/>
              </a:ext>
            </a:extLst>
          </p:cNvPr>
          <p:cNvSpPr txBox="1"/>
          <p:nvPr>
            <p:custDataLst>
              <p:tags r:id="rId15"/>
            </p:custDataLst>
          </p:nvPr>
        </p:nvSpPr>
        <p:spPr>
          <a:xfrm>
            <a:off x="2395231" y="3219196"/>
            <a:ext cx="2202690"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Questions directes.</a:t>
            </a:r>
          </a:p>
          <a:p>
            <a:pPr algn="ctr" defTabSz="609660">
              <a:defRPr/>
            </a:pPr>
            <a:r>
              <a:rPr lang="fr-FR" dirty="0">
                <a:solidFill>
                  <a:srgbClr val="1F497D">
                    <a:lumMod val="50000"/>
                  </a:srgbClr>
                </a:solidFill>
                <a:latin typeface="Dosis" pitchFamily="2" charset="0"/>
              </a:rPr>
              <a:t>L’enseignant( e) désigne des élèves.</a:t>
            </a:r>
          </a:p>
        </p:txBody>
      </p:sp>
      <p:pic>
        <p:nvPicPr>
          <p:cNvPr id="38" name="Image 37">
            <a:extLst>
              <a:ext uri="{FF2B5EF4-FFF2-40B4-BE49-F238E27FC236}">
                <a16:creationId xmlns:a16="http://schemas.microsoft.com/office/drawing/2014/main" id="{817FCBFA-9082-7AE6-1A11-0ED898D33CFB}"/>
              </a:ext>
            </a:extLst>
          </p:cNvPr>
          <p:cNvPicPr>
            <a:picLocks noChangeAspect="1"/>
          </p:cNvPicPr>
          <p:nvPr>
            <p:custDataLst>
              <p:tags r:id="rId16"/>
            </p:custDataLst>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95884" y="4152849"/>
            <a:ext cx="1231211" cy="856624"/>
          </a:xfrm>
          <a:prstGeom prst="rect">
            <a:avLst/>
          </a:prstGeom>
        </p:spPr>
      </p:pic>
      <p:sp>
        <p:nvSpPr>
          <p:cNvPr id="39" name="ZoneTexte 38">
            <a:extLst>
              <a:ext uri="{FF2B5EF4-FFF2-40B4-BE49-F238E27FC236}">
                <a16:creationId xmlns:a16="http://schemas.microsoft.com/office/drawing/2014/main" id="{8248D1AD-69F8-5725-BED2-74118C873867}"/>
              </a:ext>
            </a:extLst>
          </p:cNvPr>
          <p:cNvSpPr txBox="1"/>
          <p:nvPr>
            <p:custDataLst>
              <p:tags r:id="rId17"/>
            </p:custDataLst>
          </p:nvPr>
        </p:nvSpPr>
        <p:spPr>
          <a:xfrm>
            <a:off x="4832492" y="5072678"/>
            <a:ext cx="2151782"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Pratique autonome.</a:t>
            </a:r>
          </a:p>
          <a:p>
            <a:pPr algn="ctr" defTabSz="609660">
              <a:defRPr/>
            </a:pPr>
            <a:r>
              <a:rPr lang="fr-FR" dirty="0">
                <a:solidFill>
                  <a:srgbClr val="1F497D">
                    <a:lumMod val="50000"/>
                  </a:srgbClr>
                </a:solidFill>
                <a:latin typeface="Dosis" pitchFamily="2" charset="0"/>
              </a:rPr>
              <a:t>L’enseignant(e)  circule entre les rangs.  </a:t>
            </a:r>
          </a:p>
        </p:txBody>
      </p:sp>
      <p:pic>
        <p:nvPicPr>
          <p:cNvPr id="40" name="Picture 2">
            <a:extLst>
              <a:ext uri="{FF2B5EF4-FFF2-40B4-BE49-F238E27FC236}">
                <a16:creationId xmlns:a16="http://schemas.microsoft.com/office/drawing/2014/main" id="{2A1DC929-812B-C1B6-3A26-18606BA5DF4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273895" y="4133277"/>
            <a:ext cx="1277115" cy="856624"/>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8BEC9687-4E0F-55DE-0291-396C2F43F842}"/>
              </a:ext>
            </a:extLst>
          </p:cNvPr>
          <p:cNvSpPr txBox="1"/>
          <p:nvPr>
            <p:custDataLst>
              <p:tags r:id="rId18"/>
            </p:custDataLst>
          </p:nvPr>
        </p:nvSpPr>
        <p:spPr>
          <a:xfrm>
            <a:off x="6757877" y="5077983"/>
            <a:ext cx="2330467"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Devoir à la maison. </a:t>
            </a:r>
          </a:p>
          <a:p>
            <a:pPr algn="ctr" defTabSz="609660">
              <a:defRPr/>
            </a:pPr>
            <a:r>
              <a:rPr lang="fr-FR" dirty="0">
                <a:solidFill>
                  <a:srgbClr val="1F497D">
                    <a:lumMod val="50000"/>
                  </a:srgbClr>
                </a:solidFill>
                <a:latin typeface="Dosis" pitchFamily="2" charset="0"/>
              </a:rPr>
              <a:t>Les élèves recopient leurs devoirs</a:t>
            </a:r>
          </a:p>
        </p:txBody>
      </p:sp>
      <p:pic>
        <p:nvPicPr>
          <p:cNvPr id="42" name="Image 41" descr="Une image contenant dessin, dessin humoristique, croquis, Dessin d’enfant&#10;&#10;Description générée automatiquement">
            <a:extLst>
              <a:ext uri="{FF2B5EF4-FFF2-40B4-BE49-F238E27FC236}">
                <a16:creationId xmlns:a16="http://schemas.microsoft.com/office/drawing/2014/main" id="{92F312A5-1E39-FDA9-C905-614AF36F3C16}"/>
              </a:ext>
            </a:extLst>
          </p:cNvPr>
          <p:cNvPicPr>
            <a:picLocks noChangeAspect="1"/>
          </p:cNvPicPr>
          <p:nvPr>
            <p:custDataLst>
              <p:tags r:id="rId19"/>
            </p:custDataLst>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8377" y="4234369"/>
            <a:ext cx="1370707" cy="856623"/>
          </a:xfrm>
          <a:prstGeom prst="rect">
            <a:avLst/>
          </a:prstGeom>
        </p:spPr>
      </p:pic>
      <p:sp>
        <p:nvSpPr>
          <p:cNvPr id="43" name="ZoneTexte 42">
            <a:extLst>
              <a:ext uri="{FF2B5EF4-FFF2-40B4-BE49-F238E27FC236}">
                <a16:creationId xmlns:a16="http://schemas.microsoft.com/office/drawing/2014/main" id="{BFDCBA59-1924-ACC0-4FBD-38DC2896EB01}"/>
              </a:ext>
            </a:extLst>
          </p:cNvPr>
          <p:cNvSpPr txBox="1"/>
          <p:nvPr>
            <p:custDataLst>
              <p:tags r:id="rId20"/>
            </p:custDataLst>
          </p:nvPr>
        </p:nvSpPr>
        <p:spPr>
          <a:xfrm>
            <a:off x="2696169" y="5090991"/>
            <a:ext cx="2009325"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Travail en binôme.</a:t>
            </a:r>
          </a:p>
          <a:p>
            <a:pPr algn="ctr" defTabSz="609660">
              <a:defRPr/>
            </a:pPr>
            <a:r>
              <a:rPr lang="fr-FR" dirty="0">
                <a:solidFill>
                  <a:srgbClr val="1F497D">
                    <a:lumMod val="50000"/>
                  </a:srgbClr>
                </a:solidFill>
                <a:latin typeface="Dosis" pitchFamily="2" charset="0"/>
              </a:rPr>
              <a:t>Les élèves travaillent à deux .  </a:t>
            </a:r>
          </a:p>
        </p:txBody>
      </p:sp>
    </p:spTree>
    <p:extLst>
      <p:ext uri="{BB962C8B-B14F-4D97-AF65-F5344CB8AC3E}">
        <p14:creationId xmlns:p14="http://schemas.microsoft.com/office/powerpoint/2010/main" val="263529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2E63-B48F-4833-7618-9E9D10F9323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ADA54B9-B334-224F-01DC-2C003995038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1" name="Groupe 10">
            <a:extLst>
              <a:ext uri="{FF2B5EF4-FFF2-40B4-BE49-F238E27FC236}">
                <a16:creationId xmlns:a16="http://schemas.microsoft.com/office/drawing/2014/main" id="{18F5829C-2DA5-85ED-5B6E-4C5204FFC1DD}"/>
              </a:ext>
            </a:extLst>
          </p:cNvPr>
          <p:cNvGrpSpPr/>
          <p:nvPr>
            <p:custDataLst>
              <p:tags r:id="rId2"/>
            </p:custDataLst>
          </p:nvPr>
        </p:nvGrpSpPr>
        <p:grpSpPr>
          <a:xfrm>
            <a:off x="24109" y="-48543"/>
            <a:ext cx="9144000" cy="6857999"/>
            <a:chOff x="0" y="1"/>
            <a:chExt cx="9144000" cy="6857999"/>
          </a:xfrm>
        </p:grpSpPr>
        <p:sp>
          <p:nvSpPr>
            <p:cNvPr id="15" name="Rectangle 14">
              <a:extLst>
                <a:ext uri="{FF2B5EF4-FFF2-40B4-BE49-F238E27FC236}">
                  <a16:creationId xmlns:a16="http://schemas.microsoft.com/office/drawing/2014/main" id="{930E07AA-D972-6A8B-F7CB-1B99D6FA40D5}"/>
                </a:ext>
              </a:extLst>
            </p:cNvPr>
            <p:cNvSpPr/>
            <p:nvPr>
              <p:custDataLst>
                <p:tags r:id="rId6"/>
              </p:custDataLst>
            </p:nvPr>
          </p:nvSpPr>
          <p:spPr>
            <a:xfrm>
              <a:off x="0" y="1"/>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0" name="Groupe 9">
              <a:extLst>
                <a:ext uri="{FF2B5EF4-FFF2-40B4-BE49-F238E27FC236}">
                  <a16:creationId xmlns:a16="http://schemas.microsoft.com/office/drawing/2014/main" id="{A43A485B-7A02-BE93-D6CA-CC093D87636F}"/>
                </a:ext>
              </a:extLst>
            </p:cNvPr>
            <p:cNvGrpSpPr/>
            <p:nvPr/>
          </p:nvGrpSpPr>
          <p:grpSpPr>
            <a:xfrm>
              <a:off x="228600" y="262182"/>
              <a:ext cx="8692119" cy="6351831"/>
              <a:chOff x="183903" y="180292"/>
              <a:chExt cx="8781569" cy="6513584"/>
            </a:xfrm>
          </p:grpSpPr>
          <p:sp>
            <p:nvSpPr>
              <p:cNvPr id="8" name="Rectangle : coins arrondis 7">
                <a:extLst>
                  <a:ext uri="{FF2B5EF4-FFF2-40B4-BE49-F238E27FC236}">
                    <a16:creationId xmlns:a16="http://schemas.microsoft.com/office/drawing/2014/main" id="{AB5DF6D6-6F17-4D8A-4301-0E3BD58EA7DD}"/>
                  </a:ext>
                </a:extLst>
              </p:cNvPr>
              <p:cNvSpPr/>
              <p:nvPr>
                <p:custDataLst>
                  <p:tags r:id="rId7"/>
                </p:custDataLst>
              </p:nvPr>
            </p:nvSpPr>
            <p:spPr>
              <a:xfrm>
                <a:off x="183903" y="193967"/>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2" name="Groupe 1">
                <a:extLst>
                  <a:ext uri="{FF2B5EF4-FFF2-40B4-BE49-F238E27FC236}">
                    <a16:creationId xmlns:a16="http://schemas.microsoft.com/office/drawing/2014/main" id="{DA31D171-41FD-761D-9197-5550CEEE4FE1}"/>
                  </a:ext>
                </a:extLst>
              </p:cNvPr>
              <p:cNvGrpSpPr/>
              <p:nvPr/>
            </p:nvGrpSpPr>
            <p:grpSpPr>
              <a:xfrm>
                <a:off x="198802" y="180292"/>
                <a:ext cx="8766670" cy="810309"/>
                <a:chOff x="195880" y="180292"/>
                <a:chExt cx="8769597" cy="810309"/>
              </a:xfrm>
            </p:grpSpPr>
            <p:sp>
              <p:nvSpPr>
                <p:cNvPr id="23" name="Rectangle : coins arrondis 22">
                  <a:extLst>
                    <a:ext uri="{FF2B5EF4-FFF2-40B4-BE49-F238E27FC236}">
                      <a16:creationId xmlns:a16="http://schemas.microsoft.com/office/drawing/2014/main" id="{7F891A77-88E6-EB1D-DFAD-8D184F25E319}"/>
                    </a:ext>
                  </a:extLst>
                </p:cNvPr>
                <p:cNvSpPr/>
                <p:nvPr>
                  <p:custDataLst>
                    <p:tags r:id="rId8"/>
                  </p:custDataLst>
                </p:nvPr>
              </p:nvSpPr>
              <p:spPr>
                <a:xfrm>
                  <a:off x="195880" y="180292"/>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15840B19-52B3-F9F0-3B9A-71E24D76F351}"/>
                    </a:ext>
                  </a:extLst>
                </p:cNvPr>
                <p:cNvSpPr/>
                <p:nvPr>
                  <p:custDataLst>
                    <p:tags r:id="rId9"/>
                  </p:custDataLst>
                </p:nvPr>
              </p:nvSpPr>
              <p:spPr>
                <a:xfrm>
                  <a:off x="196725"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grpSp>
      </p:grpSp>
      <p:sp>
        <p:nvSpPr>
          <p:cNvPr id="4" name="Freeform 8">
            <a:extLst>
              <a:ext uri="{FF2B5EF4-FFF2-40B4-BE49-F238E27FC236}">
                <a16:creationId xmlns:a16="http://schemas.microsoft.com/office/drawing/2014/main" id="{75D2BC3F-4AD0-01B6-D4A7-38ADC63115E6}"/>
              </a:ext>
            </a:extLst>
          </p:cNvPr>
          <p:cNvSpPr/>
          <p:nvPr>
            <p:custDataLst>
              <p:tags r:id="rId3"/>
            </p:custDataLst>
          </p:nvPr>
        </p:nvSpPr>
        <p:spPr>
          <a:xfrm rot="10800000" flipH="1">
            <a:off x="391125" y="454406"/>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609660">
              <a:defRPr/>
            </a:pPr>
            <a:endParaRPr lang="fr-MA" sz="900" b="1" dirty="0">
              <a:solidFill>
                <a:prstClr val="white">
                  <a:lumMod val="50000"/>
                </a:prstClr>
              </a:solidFill>
              <a:latin typeface="Dosis" pitchFamily="2" charset="0"/>
            </a:endParaRPr>
          </a:p>
        </p:txBody>
      </p:sp>
      <p:sp>
        <p:nvSpPr>
          <p:cNvPr id="17" name="ZoneTexte 16">
            <a:extLst>
              <a:ext uri="{FF2B5EF4-FFF2-40B4-BE49-F238E27FC236}">
                <a16:creationId xmlns:a16="http://schemas.microsoft.com/office/drawing/2014/main" id="{1DC556B8-D655-30E1-B07C-B3CBF46D6DA1}"/>
              </a:ext>
            </a:extLst>
          </p:cNvPr>
          <p:cNvSpPr txBox="1"/>
          <p:nvPr>
            <p:custDataLst>
              <p:tags r:id="rId4"/>
            </p:custDataLst>
          </p:nvPr>
        </p:nvSpPr>
        <p:spPr>
          <a:xfrm>
            <a:off x="802561" y="381525"/>
            <a:ext cx="8009617" cy="338554"/>
          </a:xfrm>
          <a:prstGeom prst="rect">
            <a:avLst/>
          </a:prstGeom>
          <a:noFill/>
        </p:spPr>
        <p:txBody>
          <a:bodyPr wrap="square" rtlCol="0">
            <a:spAutoFit/>
          </a:bodyPr>
          <a:lstStyle/>
          <a:p>
            <a:pPr defTabSz="685852">
              <a:spcAft>
                <a:spcPts val="400"/>
              </a:spcAft>
              <a:defRPr/>
            </a:pPr>
            <a:r>
              <a:rPr lang="fr-FR" sz="1600" b="1" dirty="0">
                <a:solidFill>
                  <a:srgbClr val="A6A6A6"/>
                </a:solidFill>
                <a:latin typeface="Calibri"/>
              </a:rPr>
              <a:t>À la maison, écrivez, les mots du vocabulaire que nous avons vus aujourd’hui. La page  25.</a:t>
            </a:r>
          </a:p>
        </p:txBody>
      </p:sp>
      <p:graphicFrame>
        <p:nvGraphicFramePr>
          <p:cNvPr id="7" name="Tableau 6">
            <a:extLst>
              <a:ext uri="{FF2B5EF4-FFF2-40B4-BE49-F238E27FC236}">
                <a16:creationId xmlns:a16="http://schemas.microsoft.com/office/drawing/2014/main" id="{C8865052-3F79-A66D-7FC6-A9987732EB7A}"/>
              </a:ext>
            </a:extLst>
          </p:cNvPr>
          <p:cNvGraphicFramePr>
            <a:graphicFrameLocks noGrp="1"/>
          </p:cNvGraphicFramePr>
          <p:nvPr>
            <p:custDataLst>
              <p:tags r:id="rId5"/>
            </p:custDataLst>
          </p:nvPr>
        </p:nvGraphicFramePr>
        <p:xfrm>
          <a:off x="24110" y="-48543"/>
          <a:ext cx="8896611" cy="457200"/>
        </p:xfrm>
        <a:graphic>
          <a:graphicData uri="http://schemas.openxmlformats.org/drawingml/2006/table">
            <a:tbl>
              <a:tblPr firstRow="1" bandRow="1">
                <a:tableStyleId>{5C22544A-7EE6-4342-B048-85BDC9FD1C3A}</a:tableStyleId>
              </a:tblPr>
              <a:tblGrid>
                <a:gridCol w="1482769">
                  <a:extLst>
                    <a:ext uri="{9D8B030D-6E8A-4147-A177-3AD203B41FA5}">
                      <a16:colId xmlns:a16="http://schemas.microsoft.com/office/drawing/2014/main" val="1026576551"/>
                    </a:ext>
                  </a:extLst>
                </a:gridCol>
                <a:gridCol w="1482769">
                  <a:extLst>
                    <a:ext uri="{9D8B030D-6E8A-4147-A177-3AD203B41FA5}">
                      <a16:colId xmlns:a16="http://schemas.microsoft.com/office/drawing/2014/main" val="1915038765"/>
                    </a:ext>
                  </a:extLst>
                </a:gridCol>
                <a:gridCol w="1482769">
                  <a:extLst>
                    <a:ext uri="{9D8B030D-6E8A-4147-A177-3AD203B41FA5}">
                      <a16:colId xmlns:a16="http://schemas.microsoft.com/office/drawing/2014/main" val="2262048582"/>
                    </a:ext>
                  </a:extLst>
                </a:gridCol>
                <a:gridCol w="1690250">
                  <a:extLst>
                    <a:ext uri="{9D8B030D-6E8A-4147-A177-3AD203B41FA5}">
                      <a16:colId xmlns:a16="http://schemas.microsoft.com/office/drawing/2014/main" val="2897137454"/>
                    </a:ext>
                  </a:extLst>
                </a:gridCol>
                <a:gridCol w="1655037">
                  <a:extLst>
                    <a:ext uri="{9D8B030D-6E8A-4147-A177-3AD203B41FA5}">
                      <a16:colId xmlns:a16="http://schemas.microsoft.com/office/drawing/2014/main" val="2418460758"/>
                    </a:ext>
                  </a:extLst>
                </a:gridCol>
                <a:gridCol w="110301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26" name="Picture 2">
            <a:extLst>
              <a:ext uri="{FF2B5EF4-FFF2-40B4-BE49-F238E27FC236}">
                <a16:creationId xmlns:a16="http://schemas.microsoft.com/office/drawing/2014/main" id="{E171527B-2AE3-8A8C-D73C-30F5E42947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15051" y="513661"/>
            <a:ext cx="1143697" cy="10774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
            <a:extLst>
              <a:ext uri="{FF2B5EF4-FFF2-40B4-BE49-F238E27FC236}">
                <a16:creationId xmlns:a16="http://schemas.microsoft.com/office/drawing/2014/main" id="{1BF2F31F-5372-70F9-2314-4865B05669AF}"/>
              </a:ext>
            </a:extLst>
          </p:cNvPr>
          <p:cNvSpPr txBox="1"/>
          <p:nvPr/>
        </p:nvSpPr>
        <p:spPr>
          <a:xfrm>
            <a:off x="2747400" y="748924"/>
            <a:ext cx="3454400" cy="792974"/>
          </a:xfrm>
          <a:prstGeom prst="rect">
            <a:avLst/>
          </a:prstGeom>
        </p:spPr>
        <p:txBody>
          <a:bodyPr wrap="square" lIns="0" tIns="0" rIns="0" bIns="0" rtlCol="0" anchor="t">
            <a:spAutoFit/>
          </a:bodyPr>
          <a:lstStyle/>
          <a:p>
            <a:pPr algn="ctr" defTabSz="457246">
              <a:lnSpc>
                <a:spcPts val="7400"/>
              </a:lnSpc>
              <a:defRPr/>
            </a:pPr>
            <a:r>
              <a:rPr lang="en-US" sz="2400" dirty="0">
                <a:solidFill>
                  <a:srgbClr val="215968"/>
                </a:solidFill>
                <a:latin typeface="Carelia"/>
              </a:rPr>
              <a:t>Devoir à la </a:t>
            </a:r>
            <a:r>
              <a:rPr lang="en-US" sz="2400" dirty="0" err="1">
                <a:solidFill>
                  <a:srgbClr val="215968"/>
                </a:solidFill>
                <a:latin typeface="Carelia"/>
              </a:rPr>
              <a:t>maison</a:t>
            </a:r>
            <a:endParaRPr lang="en-US" sz="2400" dirty="0">
              <a:solidFill>
                <a:srgbClr val="215968"/>
              </a:solidFill>
              <a:latin typeface="Carelia"/>
            </a:endParaRPr>
          </a:p>
        </p:txBody>
      </p:sp>
      <p:pic>
        <p:nvPicPr>
          <p:cNvPr id="13" name="Image 12">
            <a:extLst>
              <a:ext uri="{FF2B5EF4-FFF2-40B4-BE49-F238E27FC236}">
                <a16:creationId xmlns:a16="http://schemas.microsoft.com/office/drawing/2014/main" id="{B6FF3687-3FB5-72A8-4044-74E21308C967}"/>
              </a:ext>
            </a:extLst>
          </p:cNvPr>
          <p:cNvPicPr>
            <a:picLocks noChangeAspect="1"/>
          </p:cNvPicPr>
          <p:nvPr/>
        </p:nvPicPr>
        <p:blipFill>
          <a:blip r:embed="rId14"/>
          <a:stretch>
            <a:fillRect/>
          </a:stretch>
        </p:blipFill>
        <p:spPr>
          <a:xfrm>
            <a:off x="2747400" y="1530805"/>
            <a:ext cx="3766164" cy="4945670"/>
          </a:xfrm>
          <a:prstGeom prst="rect">
            <a:avLst/>
          </a:prstGeom>
          <a:ln w="38100">
            <a:solidFill>
              <a:schemeClr val="tx1"/>
            </a:solidFill>
          </a:ln>
        </p:spPr>
      </p:pic>
      <p:cxnSp>
        <p:nvCxnSpPr>
          <p:cNvPr id="24" name="Connecteur droit avec flèche 23">
            <a:extLst>
              <a:ext uri="{FF2B5EF4-FFF2-40B4-BE49-F238E27FC236}">
                <a16:creationId xmlns:a16="http://schemas.microsoft.com/office/drawing/2014/main" id="{9607C01B-E9B1-5078-56D1-B02D6970DC83}"/>
              </a:ext>
            </a:extLst>
          </p:cNvPr>
          <p:cNvCxnSpPr>
            <a:cxnSpLocks/>
          </p:cNvCxnSpPr>
          <p:nvPr/>
        </p:nvCxnSpPr>
        <p:spPr>
          <a:xfrm>
            <a:off x="1976284" y="4693808"/>
            <a:ext cx="3801664" cy="13094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Flèche : droite 31">
            <a:extLst>
              <a:ext uri="{FF2B5EF4-FFF2-40B4-BE49-F238E27FC236}">
                <a16:creationId xmlns:a16="http://schemas.microsoft.com/office/drawing/2014/main" id="{22AA6AAE-E519-4F16-0D89-D24EB6C6117C}"/>
              </a:ext>
            </a:extLst>
          </p:cNvPr>
          <p:cNvSpPr/>
          <p:nvPr/>
        </p:nvSpPr>
        <p:spPr>
          <a:xfrm>
            <a:off x="2253929" y="2699476"/>
            <a:ext cx="702290" cy="166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9" name="Rectangle 8">
            <a:extLst>
              <a:ext uri="{FF2B5EF4-FFF2-40B4-BE49-F238E27FC236}">
                <a16:creationId xmlns:a16="http://schemas.microsoft.com/office/drawing/2014/main" id="{61017040-32A8-C78F-0CC0-8C5CDB9C1863}"/>
              </a:ext>
            </a:extLst>
          </p:cNvPr>
          <p:cNvSpPr/>
          <p:nvPr/>
        </p:nvSpPr>
        <p:spPr>
          <a:xfrm>
            <a:off x="453991" y="4226912"/>
            <a:ext cx="1799938" cy="466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grimper</a:t>
            </a:r>
            <a:endParaRPr lang="fr-MA" dirty="0"/>
          </a:p>
        </p:txBody>
      </p:sp>
    </p:spTree>
    <p:extLst>
      <p:ext uri="{BB962C8B-B14F-4D97-AF65-F5344CB8AC3E}">
        <p14:creationId xmlns:p14="http://schemas.microsoft.com/office/powerpoint/2010/main" val="2289429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781-8D71-6781-9411-961251040E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0B236-7E09-77A8-6407-52087936A07B}"/>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6C88B8A1-F0D0-5190-F367-A51995A2744B}"/>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45C370E-032C-8C71-25E6-E9294A30B82C}"/>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DE07972A-B095-57BC-AADB-BB91F278365F}"/>
              </a:ext>
            </a:extLst>
          </p:cNvPr>
          <p:cNvSpPr/>
          <p:nvPr/>
        </p:nvSpPr>
        <p:spPr>
          <a:xfrm>
            <a:off x="1320802" y="1905000"/>
            <a:ext cx="6304827" cy="177800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BFD76BC8-B368-33CB-77C7-2EB00087C531}"/>
              </a:ext>
            </a:extLst>
          </p:cNvPr>
          <p:cNvSpPr txBox="1"/>
          <p:nvPr/>
        </p:nvSpPr>
        <p:spPr>
          <a:xfrm>
            <a:off x="1580775" y="2288944"/>
            <a:ext cx="5588000" cy="114005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Présentation des graphèmes complexes:</a:t>
            </a:r>
          </a:p>
          <a:p>
            <a:pPr algn="ctr" defTabSz="457246">
              <a:lnSpc>
                <a:spcPts val="4608"/>
              </a:lnSpc>
            </a:pPr>
            <a:r>
              <a:rPr lang="fr-FR" sz="2533" b="1" dirty="0">
                <a:solidFill>
                  <a:srgbClr val="FFC000"/>
                </a:solidFill>
                <a:latin typeface="Dosis" pitchFamily="2" charset="0"/>
              </a:rPr>
              <a:t> in – </a:t>
            </a:r>
            <a:r>
              <a:rPr lang="fr-FR" sz="2533" b="1" dirty="0" err="1">
                <a:solidFill>
                  <a:srgbClr val="FFC000"/>
                </a:solidFill>
                <a:latin typeface="Dosis" pitchFamily="2" charset="0"/>
              </a:rPr>
              <a:t>im</a:t>
            </a:r>
            <a:r>
              <a:rPr lang="fr-FR" sz="2533" b="1" dirty="0">
                <a:solidFill>
                  <a:srgbClr val="FFC000"/>
                </a:solidFill>
                <a:latin typeface="Dosis" pitchFamily="2" charset="0"/>
              </a:rPr>
              <a:t> – </a:t>
            </a:r>
            <a:r>
              <a:rPr lang="fr-FR" sz="2533" b="1" dirty="0" err="1">
                <a:solidFill>
                  <a:srgbClr val="FFC000"/>
                </a:solidFill>
                <a:latin typeface="Dosis" pitchFamily="2" charset="0"/>
              </a:rPr>
              <a:t>ain</a:t>
            </a:r>
            <a:r>
              <a:rPr lang="fr-FR" sz="2533" b="1" dirty="0">
                <a:solidFill>
                  <a:srgbClr val="FFC000"/>
                </a:solidFill>
                <a:latin typeface="Dosis" pitchFamily="2" charset="0"/>
              </a:rPr>
              <a:t> - </a:t>
            </a:r>
            <a:r>
              <a:rPr lang="fr-FR" sz="2533" b="1" dirty="0" err="1">
                <a:solidFill>
                  <a:srgbClr val="FFC000"/>
                </a:solidFill>
                <a:latin typeface="Dosis" pitchFamily="2" charset="0"/>
              </a:rPr>
              <a:t>ein</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153396731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975A-81E4-056B-2323-740AE28E95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CE8B27-06CB-79F8-6036-D9A65FC148D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CB3597D-DF93-3ACB-096E-293453811543}"/>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DDED183-CFD5-C7C6-C30D-20277D82DF9A}"/>
              </a:ext>
            </a:extLst>
          </p:cNvPr>
          <p:cNvSpPr/>
          <p:nvPr/>
        </p:nvSpPr>
        <p:spPr>
          <a:xfrm>
            <a:off x="190503" y="228601"/>
            <a:ext cx="8769597" cy="5776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42DAA4A-E1B6-A884-6B26-9654C5BB081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ED3418E1-D21E-24B9-EDE4-51DAA2756FC7}"/>
              </a:ext>
            </a:extLst>
          </p:cNvPr>
          <p:cNvSpPr txBox="1"/>
          <p:nvPr/>
        </p:nvSpPr>
        <p:spPr>
          <a:xfrm>
            <a:off x="471949" y="2300913"/>
            <a:ext cx="8337754" cy="3046988"/>
          </a:xfrm>
          <a:prstGeom prst="rect">
            <a:avLst/>
          </a:prstGeom>
          <a:noFill/>
        </p:spPr>
        <p:txBody>
          <a:bodyPr wrap="square" rtlCol="0">
            <a:spAutoFit/>
          </a:bodyPr>
          <a:lstStyle/>
          <a:p>
            <a:pPr algn="ctr" defTabSz="685869">
              <a:defRPr/>
            </a:pPr>
            <a:r>
              <a:rPr lang="fr-FR" sz="9600" b="1" kern="0" spc="320" dirty="0">
                <a:solidFill>
                  <a:srgbClr val="4BACC6">
                    <a:lumMod val="75000"/>
                  </a:srgbClr>
                </a:solidFill>
                <a:latin typeface="Dosis" pitchFamily="2" charset="0"/>
              </a:rPr>
              <a:t>in – </a:t>
            </a:r>
            <a:r>
              <a:rPr lang="fr-FR" sz="9600" b="1" kern="0" spc="320" dirty="0" err="1">
                <a:solidFill>
                  <a:srgbClr val="4BACC6">
                    <a:lumMod val="75000"/>
                  </a:srgbClr>
                </a:solidFill>
                <a:latin typeface="Dosis" pitchFamily="2" charset="0"/>
              </a:rPr>
              <a:t>im</a:t>
            </a:r>
            <a:r>
              <a:rPr lang="fr-FR" sz="9600" b="1" kern="0" spc="320" dirty="0">
                <a:solidFill>
                  <a:srgbClr val="4BACC6">
                    <a:lumMod val="75000"/>
                  </a:srgbClr>
                </a:solidFill>
                <a:latin typeface="Dosis" pitchFamily="2" charset="0"/>
              </a:rPr>
              <a:t> – </a:t>
            </a:r>
            <a:r>
              <a:rPr lang="fr-FR" sz="9600" b="1" kern="0" spc="320" dirty="0" err="1">
                <a:solidFill>
                  <a:srgbClr val="4BACC6">
                    <a:lumMod val="75000"/>
                  </a:srgbClr>
                </a:solidFill>
                <a:latin typeface="Dosis" pitchFamily="2" charset="0"/>
              </a:rPr>
              <a:t>ain</a:t>
            </a:r>
            <a:r>
              <a:rPr lang="fr-FR" sz="9600" b="1" kern="0" spc="320" dirty="0">
                <a:solidFill>
                  <a:srgbClr val="4BACC6">
                    <a:lumMod val="75000"/>
                  </a:srgbClr>
                </a:solidFill>
                <a:latin typeface="Dosis" pitchFamily="2" charset="0"/>
              </a:rPr>
              <a:t> - </a:t>
            </a:r>
            <a:r>
              <a:rPr lang="fr-FR" sz="9600" b="1" kern="0" spc="320" dirty="0" err="1">
                <a:solidFill>
                  <a:srgbClr val="4BACC6">
                    <a:lumMod val="75000"/>
                  </a:srgbClr>
                </a:solidFill>
                <a:latin typeface="Dosis" pitchFamily="2" charset="0"/>
              </a:rPr>
              <a:t>ein</a:t>
            </a:r>
            <a:endParaRPr lang="fr-FR" sz="9600" b="1"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C18F2DEC-0022-2CF9-D968-DBD92A940FB5}"/>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4360729-1E9A-A9A7-895A-01610D9F75E7}"/>
              </a:ext>
            </a:extLst>
          </p:cNvPr>
          <p:cNvSpPr txBox="1"/>
          <p:nvPr/>
        </p:nvSpPr>
        <p:spPr>
          <a:xfrm>
            <a:off x="886703" y="329508"/>
            <a:ext cx="7923000" cy="307777"/>
          </a:xfrm>
          <a:prstGeom prst="rect">
            <a:avLst/>
          </a:prstGeom>
          <a:noFill/>
        </p:spPr>
        <p:txBody>
          <a:bodyPr wrap="square" rtlCol="0">
            <a:spAutoFit/>
          </a:bodyPr>
          <a:lstStyle/>
          <a:p>
            <a:pPr defTabSz="609630">
              <a:spcAft>
                <a:spcPts val="400"/>
              </a:spcAft>
              <a:defRPr/>
            </a:pPr>
            <a:r>
              <a:rPr lang="fr-FR" sz="1400" b="1" dirty="0">
                <a:solidFill>
                  <a:prstClr val="white">
                    <a:lumMod val="65000"/>
                  </a:prstClr>
                </a:solidFill>
              </a:rPr>
              <a:t>Aujourd’hui, nous allons voir les graphèmes in – </a:t>
            </a:r>
            <a:r>
              <a:rPr lang="fr-FR" sz="1400" b="1" dirty="0" err="1">
                <a:solidFill>
                  <a:prstClr val="white">
                    <a:lumMod val="65000"/>
                  </a:prstClr>
                </a:solidFill>
              </a:rPr>
              <a:t>im</a:t>
            </a:r>
            <a:r>
              <a:rPr lang="fr-FR" sz="1400" b="1" dirty="0">
                <a:solidFill>
                  <a:prstClr val="white">
                    <a:lumMod val="65000"/>
                  </a:prstClr>
                </a:solidFill>
              </a:rPr>
              <a:t> – </a:t>
            </a:r>
            <a:r>
              <a:rPr lang="fr-FR" sz="1400" b="1" dirty="0" err="1">
                <a:solidFill>
                  <a:prstClr val="white">
                    <a:lumMod val="65000"/>
                  </a:prstClr>
                </a:solidFill>
              </a:rPr>
              <a:t>ain</a:t>
            </a:r>
            <a:r>
              <a:rPr lang="fr-FR" sz="1400" b="1" dirty="0">
                <a:solidFill>
                  <a:prstClr val="white">
                    <a:lumMod val="65000"/>
                  </a:prstClr>
                </a:solidFill>
              </a:rPr>
              <a:t> - </a:t>
            </a:r>
            <a:r>
              <a:rPr lang="fr-FR" sz="1400" b="1" dirty="0" err="1">
                <a:solidFill>
                  <a:prstClr val="white">
                    <a:lumMod val="65000"/>
                  </a:prstClr>
                </a:solidFill>
              </a:rPr>
              <a:t>ein</a:t>
            </a:r>
            <a:endParaRPr lang="fr-FR" sz="1400" b="1" dirty="0">
              <a:solidFill>
                <a:prstClr val="white">
                  <a:lumMod val="65000"/>
                </a:prstClr>
              </a:solidFill>
            </a:endParaRPr>
          </a:p>
        </p:txBody>
      </p:sp>
      <p:sp>
        <p:nvSpPr>
          <p:cNvPr id="3" name="ZoneTexte 2">
            <a:extLst>
              <a:ext uri="{FF2B5EF4-FFF2-40B4-BE49-F238E27FC236}">
                <a16:creationId xmlns:a16="http://schemas.microsoft.com/office/drawing/2014/main" id="{E1B5D8B5-4087-1128-2189-6BBAD511B4C0}"/>
              </a:ext>
            </a:extLst>
          </p:cNvPr>
          <p:cNvSpPr txBox="1"/>
          <p:nvPr>
            <p:custDataLst>
              <p:tags r:id="rId2"/>
            </p:custDataLst>
          </p:nvPr>
        </p:nvSpPr>
        <p:spPr>
          <a:xfrm>
            <a:off x="886703" y="582780"/>
            <a:ext cx="5085605" cy="307777"/>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L’enseignant (e) passe à l’écran suivant sans explications. </a:t>
            </a:r>
            <a:endParaRPr lang="fr-FR" i="1" dirty="0">
              <a:solidFill>
                <a:prstClr val="white">
                  <a:lumMod val="65000"/>
                </a:prstClr>
              </a:solidFill>
              <a:latin typeface="Calibri"/>
            </a:endParaRPr>
          </a:p>
        </p:txBody>
      </p:sp>
    </p:spTree>
    <p:extLst>
      <p:ext uri="{BB962C8B-B14F-4D97-AF65-F5344CB8AC3E}">
        <p14:creationId xmlns:p14="http://schemas.microsoft.com/office/powerpoint/2010/main" val="385581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BF9609E0-21E1-2769-9B3B-E856695E0932}"/>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B905104D-94A9-1D3C-7666-DB6181BE0ADE}"/>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76527E8-04C4-3A75-0AC6-7F32A4E3F749}"/>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91DBF42-C5A5-2D35-3703-F5C40976BD02}"/>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D70A2AEF-A0A8-20E0-E6A3-86EA8A8B10CC}"/>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37EF2ADE-B959-5993-A71F-4320DC335AB1}"/>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B5D60E2F-ACED-FC82-9130-9D307BB29DF2}"/>
              </a:ext>
            </a:extLst>
          </p:cNvPr>
          <p:cNvSpPr txBox="1"/>
          <p:nvPr>
            <p:custDataLst>
              <p:tags r:id="rId4"/>
            </p:custDataLst>
          </p:nvPr>
        </p:nvSpPr>
        <p:spPr>
          <a:xfrm>
            <a:off x="906650" y="271397"/>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i » devant « n » , elles font un seul son: « in » </a:t>
            </a:r>
          </a:p>
          <a:p>
            <a:pPr defTabSz="609630">
              <a:spcAft>
                <a:spcPts val="400"/>
              </a:spcAft>
              <a:defRPr/>
            </a:pPr>
            <a:r>
              <a:rPr lang="fr-FR" sz="1600" b="1" dirty="0">
                <a:solidFill>
                  <a:prstClr val="white">
                    <a:lumMod val="65000"/>
                  </a:prstClr>
                </a:solidFill>
                <a:latin typeface="Calibri"/>
              </a:rPr>
              <a:t>Le son « in » s’écrit avec 2 lettres : i et n </a:t>
            </a:r>
          </a:p>
        </p:txBody>
      </p:sp>
      <p:sp>
        <p:nvSpPr>
          <p:cNvPr id="4" name="Rectangle 3">
            <a:extLst>
              <a:ext uri="{FF2B5EF4-FFF2-40B4-BE49-F238E27FC236}">
                <a16:creationId xmlns:a16="http://schemas.microsoft.com/office/drawing/2014/main" id="{DD810D62-E709-3041-5FBD-94246560C583}"/>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in</a:t>
            </a:r>
            <a:endParaRPr lang="pt-BR" sz="8800" b="1" dirty="0">
              <a:solidFill>
                <a:srgbClr val="106585"/>
              </a:solidFill>
              <a:latin typeface="Dosis" pitchFamily="2" charset="0"/>
            </a:endParaRPr>
          </a:p>
        </p:txBody>
      </p:sp>
      <p:sp>
        <p:nvSpPr>
          <p:cNvPr id="2" name="ZoneTexte 1">
            <a:extLst>
              <a:ext uri="{FF2B5EF4-FFF2-40B4-BE49-F238E27FC236}">
                <a16:creationId xmlns:a16="http://schemas.microsoft.com/office/drawing/2014/main" id="{7BF4FBFB-3767-5152-1ACE-EF51F24E9DE1}"/>
              </a:ext>
            </a:extLst>
          </p:cNvPr>
          <p:cNvSpPr txBox="1"/>
          <p:nvPr>
            <p:custDataLst>
              <p:tags r:id="rId6"/>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mj-lt"/>
              </a:rPr>
              <a:t>. </a:t>
            </a:r>
            <a:endParaRPr lang="fr-FR" i="1" dirty="0">
              <a:solidFill>
                <a:prstClr val="white">
                  <a:lumMod val="65000"/>
                </a:prstClr>
              </a:solidFill>
              <a:latin typeface="+mj-lt"/>
            </a:endParaRPr>
          </a:p>
        </p:txBody>
      </p:sp>
      <p:graphicFrame>
        <p:nvGraphicFramePr>
          <p:cNvPr id="3" name="Tableau 2">
            <a:extLst>
              <a:ext uri="{FF2B5EF4-FFF2-40B4-BE49-F238E27FC236}">
                <a16:creationId xmlns:a16="http://schemas.microsoft.com/office/drawing/2014/main" id="{684B6C5D-3400-44C0-62D6-9EF0E954AFD4}"/>
              </a:ext>
            </a:extLst>
          </p:cNvPr>
          <p:cNvGraphicFramePr>
            <a:graphicFrameLocks noGrp="1"/>
          </p:cNvGraphicFramePr>
          <p:nvPr>
            <p:custDataLst>
              <p:tags r:id="rId7"/>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38317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62AA3-FE06-16E9-2740-2B661688A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042197C-3E7D-7F79-4AF9-728EA995A508}"/>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4DDB82E-0DBA-312E-F335-5A5EF2F82879}"/>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A7F0217-55CD-F39D-6E66-49799AF20E4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2E51B5D-A5B9-55FB-0ECC-3813B80DC26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CA82F72-ED78-FB4C-0E48-4378E1F5D5DF}"/>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4802D42-CECF-4445-87A3-D5705367909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5EDA5CE-6ABF-2A95-9930-580B75F8E8FC}"/>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1093267-4CC5-41B2-AE7B-9A1E5D801C24}"/>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0B6E2E2-FFB4-709B-5D40-346F51F6B2E5}"/>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873A4C8-DEBD-07B9-D527-4A93DF7AB433}"/>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1CA22B65-5206-C951-D2A1-970B9E4DDCFA}"/>
              </a:ext>
            </a:extLst>
          </p:cNvPr>
          <p:cNvSpPr/>
          <p:nvPr>
            <p:custDataLst>
              <p:tags r:id="rId11"/>
            </p:custDataLst>
          </p:nvPr>
        </p:nvSpPr>
        <p:spPr>
          <a:xfrm>
            <a:off x="818450" y="1966869"/>
            <a:ext cx="3295648"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in</a:t>
            </a:r>
          </a:p>
          <a:p>
            <a:pPr algn="ctr" defTabSz="457223"/>
            <a:r>
              <a:rPr lang="pt-BR" sz="9900" b="1" dirty="0">
                <a:solidFill>
                  <a:srgbClr val="106585"/>
                </a:solidFill>
                <a:latin typeface="Dosis" pitchFamily="2" charset="0"/>
              </a:rPr>
              <a:t>c</a:t>
            </a:r>
            <a:r>
              <a:rPr lang="pt-BR" sz="9900" b="1" dirty="0">
                <a:solidFill>
                  <a:schemeClr val="accent6">
                    <a:lumMod val="75000"/>
                  </a:schemeClr>
                </a:solidFill>
                <a:latin typeface="Dosis" pitchFamily="2" charset="0"/>
              </a:rPr>
              <a:t>in</a:t>
            </a:r>
            <a:r>
              <a:rPr lang="pt-BR" sz="9900" b="1" dirty="0">
                <a:solidFill>
                  <a:srgbClr val="106585"/>
                </a:solidFill>
                <a:latin typeface="Dosis" pitchFamily="2" charset="0"/>
              </a:rPr>
              <a:t>q</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1440711D-CED3-BD29-E56D-ED462149C226}"/>
              </a:ext>
            </a:extLst>
          </p:cNvPr>
          <p:cNvSpPr txBox="1"/>
          <p:nvPr>
            <p:custDataLst>
              <p:tags r:id="rId12"/>
            </p:custDataLst>
          </p:nvPr>
        </p:nvSpPr>
        <p:spPr>
          <a:xfrm>
            <a:off x="1042627" y="323882"/>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in » comme dans cinq.  Lisons ensemble: « in »  « cinq ».</a:t>
            </a:r>
          </a:p>
        </p:txBody>
      </p:sp>
      <p:graphicFrame>
        <p:nvGraphicFramePr>
          <p:cNvPr id="9" name="Tableau 8">
            <a:extLst>
              <a:ext uri="{FF2B5EF4-FFF2-40B4-BE49-F238E27FC236}">
                <a16:creationId xmlns:a16="http://schemas.microsoft.com/office/drawing/2014/main" id="{4F99155C-2624-462D-1235-8BBEF2ED32CD}"/>
              </a:ext>
            </a:extLst>
          </p:cNvPr>
          <p:cNvGraphicFramePr>
            <a:graphicFrameLocks noGrp="1"/>
          </p:cNvGraphicFramePr>
          <p:nvPr>
            <p:custDataLst>
              <p:tags r:id="rId13"/>
            </p:custDataLst>
            <p:extLst>
              <p:ext uri="{D42A27DB-BD31-4B8C-83A1-F6EECF244321}">
                <p14:modId xmlns:p14="http://schemas.microsoft.com/office/powerpoint/2010/main" val="3447696752"/>
              </p:ext>
            </p:ext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3F7402AA-06AF-5434-3539-1D1DFBF21CA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76302" y="2038930"/>
            <a:ext cx="3465533" cy="3234155"/>
          </a:xfrm>
          <a:prstGeom prst="rect">
            <a:avLst/>
          </a:prstGeom>
        </p:spPr>
      </p:pic>
    </p:spTree>
    <p:extLst>
      <p:ext uri="{BB962C8B-B14F-4D97-AF65-F5344CB8AC3E}">
        <p14:creationId xmlns:p14="http://schemas.microsoft.com/office/powerpoint/2010/main" val="1245695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FF6AD-6E31-941C-895E-2604132DA9AE}"/>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F85A2AE2-5A4D-D04F-D1BD-84AD37F658F7}"/>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282FB7B8-0798-618B-E668-F07B1DA66753}"/>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841B4027-B2CF-F33B-08BD-449210B5D667}"/>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E691C40D-0AF0-20C8-D5A3-DD6D30194FF6}"/>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A204DE6-9174-BB60-B790-98BF18A0FD09}"/>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8E7F615-8965-B8D6-D448-637B3BB75A24}"/>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6F842C7-452F-B01C-C111-E5F69987E401}"/>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BF31A002-982F-13ED-ACA9-DDA4F2FC4333}"/>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B707551F-306B-06BD-1BF1-44DFC3D1CEA1}"/>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055DE40-037D-A71B-B9C7-BCDCADE6FB65}"/>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8C729B28-6EAE-2BFC-442A-E1B0012B3820}"/>
              </a:ext>
            </a:extLst>
          </p:cNvPr>
          <p:cNvSpPr/>
          <p:nvPr>
            <p:custDataLst>
              <p:tags r:id="rId11"/>
            </p:custDataLst>
          </p:nvPr>
        </p:nvSpPr>
        <p:spPr>
          <a:xfrm>
            <a:off x="818449" y="1966869"/>
            <a:ext cx="5134675"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in</a:t>
            </a:r>
          </a:p>
          <a:p>
            <a:pPr algn="ctr" defTabSz="457223"/>
            <a:r>
              <a:rPr lang="pt-BR" sz="9900" b="1" dirty="0">
                <a:solidFill>
                  <a:srgbClr val="106585"/>
                </a:solidFill>
                <a:latin typeface="Dosis" pitchFamily="2" charset="0"/>
              </a:rPr>
              <a:t>médec</a:t>
            </a:r>
            <a:r>
              <a:rPr lang="pt-BR" sz="9900" b="1" dirty="0">
                <a:solidFill>
                  <a:schemeClr val="accent6">
                    <a:lumMod val="75000"/>
                  </a:schemeClr>
                </a:solidFill>
                <a:latin typeface="Dosis" pitchFamily="2" charset="0"/>
              </a:rPr>
              <a:t>in</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D4D62321-754A-D84A-5494-6D50CB9BEA64}"/>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in » comme dans médecin.  Lisons ensemble: « in »  « médecin».</a:t>
            </a:r>
          </a:p>
        </p:txBody>
      </p:sp>
      <p:graphicFrame>
        <p:nvGraphicFramePr>
          <p:cNvPr id="9" name="Tableau 8">
            <a:extLst>
              <a:ext uri="{FF2B5EF4-FFF2-40B4-BE49-F238E27FC236}">
                <a16:creationId xmlns:a16="http://schemas.microsoft.com/office/drawing/2014/main" id="{492528FD-F623-1572-10B9-277DA6BA42D3}"/>
              </a:ext>
            </a:extLst>
          </p:cNvPr>
          <p:cNvGraphicFramePr>
            <a:graphicFrameLocks noGrp="1"/>
          </p:cNvGraphicFramePr>
          <p:nvPr>
            <p:custDataLst>
              <p:tags r:id="rId13"/>
            </p:custData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AFA21207-22A5-7710-38F5-E786CA21BEE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54005" y="1445432"/>
            <a:ext cx="2008229" cy="4421965"/>
          </a:xfrm>
          <a:prstGeom prst="rect">
            <a:avLst/>
          </a:prstGeom>
        </p:spPr>
      </p:pic>
    </p:spTree>
    <p:extLst>
      <p:ext uri="{BB962C8B-B14F-4D97-AF65-F5344CB8AC3E}">
        <p14:creationId xmlns:p14="http://schemas.microsoft.com/office/powerpoint/2010/main" val="218934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195E0-E0C4-6B6B-AB67-C3743B87DF1C}"/>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BD5520E-2D13-F360-0050-1CD58404D48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649E9AE1-7AE1-16BC-17A4-BC2B46C47B8B}"/>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930033F9-72F0-AD79-9DC5-E65315B1415F}"/>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9C67E3B5-EDF6-7F1E-C333-B9D4E5A308C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B1FA3009-C6FA-16B3-F6B5-5DCCD0C2006A}"/>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2934E8F-8253-13C1-CE9E-5C77B8E12C25}"/>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0EA5694-51AA-AE00-CA7B-8E8C540A73D9}"/>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FED99DA-92EB-3996-493F-0F8216FCF591}"/>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B198056-A3CF-4C8D-C6A1-07873D935E02}"/>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85DDBC32-32EC-C938-9848-4984D66E947F}"/>
              </a:ext>
            </a:extLst>
          </p:cNvPr>
          <p:cNvSpPr/>
          <p:nvPr>
            <p:custDataLst>
              <p:tags r:id="rId10"/>
            </p:custDataLst>
          </p:nvPr>
        </p:nvSpPr>
        <p:spPr>
          <a:xfrm>
            <a:off x="352426" y="1996258"/>
            <a:ext cx="4277504"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in</a:t>
            </a:r>
          </a:p>
          <a:p>
            <a:pPr algn="ctr" defTabSz="457223"/>
            <a:r>
              <a:rPr lang="pt-BR" sz="9900" b="1" dirty="0">
                <a:solidFill>
                  <a:srgbClr val="106585"/>
                </a:solidFill>
                <a:latin typeface="Dosis" pitchFamily="2" charset="0"/>
              </a:rPr>
              <a:t>pouss</a:t>
            </a:r>
            <a:r>
              <a:rPr lang="pt-BR" sz="9900" b="1" dirty="0">
                <a:solidFill>
                  <a:schemeClr val="accent6">
                    <a:lumMod val="75000"/>
                  </a:schemeClr>
                </a:solidFill>
                <a:latin typeface="Dosis" pitchFamily="2" charset="0"/>
              </a:rPr>
              <a:t>in</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B3DAAA88-3623-A49B-C63C-96E0E9D79560}"/>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in » comme dans poussin.  Lisons ensemble: « in »  « poussin ».</a:t>
            </a:r>
          </a:p>
        </p:txBody>
      </p:sp>
      <p:graphicFrame>
        <p:nvGraphicFramePr>
          <p:cNvPr id="9" name="Tableau 8">
            <a:extLst>
              <a:ext uri="{FF2B5EF4-FFF2-40B4-BE49-F238E27FC236}">
                <a16:creationId xmlns:a16="http://schemas.microsoft.com/office/drawing/2014/main" id="{DEAED54F-33C5-89A6-29AB-B9B267CAC082}"/>
              </a:ext>
            </a:extLst>
          </p:cNvPr>
          <p:cNvGraphicFramePr>
            <a:graphicFrameLocks noGrp="1"/>
          </p:cNvGraphicFramePr>
          <p:nvPr>
            <p:custDataLst>
              <p:tags r:id="rId12"/>
            </p:custData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4" name="Image 13">
            <a:extLst>
              <a:ext uri="{FF2B5EF4-FFF2-40B4-BE49-F238E27FC236}">
                <a16:creationId xmlns:a16="http://schemas.microsoft.com/office/drawing/2014/main" id="{D3AF86ED-451B-6406-518A-6AA2E6F6E75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72000" y="1749842"/>
            <a:ext cx="4129236" cy="3739544"/>
          </a:xfrm>
          <a:prstGeom prst="rect">
            <a:avLst/>
          </a:prstGeom>
        </p:spPr>
      </p:pic>
    </p:spTree>
    <p:extLst>
      <p:ext uri="{BB962C8B-B14F-4D97-AF65-F5344CB8AC3E}">
        <p14:creationId xmlns:p14="http://schemas.microsoft.com/office/powerpoint/2010/main" val="5654633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6CFDC-C8C0-6B43-E6A4-34033431874E}"/>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B298EE5A-41EE-D1C8-8EBE-0CE527F86011}"/>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9D6EE299-7957-A925-5164-66FAE4A41B64}"/>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0420CA5-8C3E-59AF-03B4-4520454DDA68}"/>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C223E0F-70D9-27C9-12A9-73F0EA3AD50C}"/>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2B1757B7-6D15-2FA8-CD17-9D701D3A0A22}"/>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334A3A0B-71C9-61B0-3C16-234F5A638F12}"/>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086D4518-8767-AFA0-8D40-FD9F12C093E2}"/>
              </a:ext>
            </a:extLst>
          </p:cNvPr>
          <p:cNvSpPr txBox="1"/>
          <p:nvPr>
            <p:custDataLst>
              <p:tags r:id="rId4"/>
            </p:custDataLst>
          </p:nvPr>
        </p:nvSpPr>
        <p:spPr>
          <a:xfrm>
            <a:off x="914400" y="381001"/>
            <a:ext cx="8111613" cy="584775"/>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i » devant « m » , elles font aussi le son: « in». Le son « in » s’écrit avec « m » s’il est suivi de la lettre « b » ou « p » </a:t>
            </a:r>
          </a:p>
        </p:txBody>
      </p:sp>
      <p:sp>
        <p:nvSpPr>
          <p:cNvPr id="4" name="Rectangle 3">
            <a:extLst>
              <a:ext uri="{FF2B5EF4-FFF2-40B4-BE49-F238E27FC236}">
                <a16:creationId xmlns:a16="http://schemas.microsoft.com/office/drawing/2014/main" id="{C012577A-A6B8-834F-0A94-D1276BBEEA0F}"/>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im</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B68E4808-D15D-5893-21D3-3AAB76D88FBE}"/>
              </a:ext>
            </a:extLst>
          </p:cNvPr>
          <p:cNvGraphicFramePr>
            <a:graphicFrameLocks noGrp="1"/>
          </p:cNvGraphicFramePr>
          <p:nvPr>
            <p:custDataLst>
              <p:tags r:id="rId6"/>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823165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6EF86-9AA6-BC60-B728-5BF258348E8D}"/>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0DD3E4D-904F-7E57-EC24-58E951C5C293}"/>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DBACD9F7-035F-575C-679F-58941F64AEEA}"/>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CC62366F-F403-79E1-06D5-D8442204E3DA}"/>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EC21B959-337D-EE03-356F-3BAEB8508F2D}"/>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88B1C431-B568-D1C1-3644-99A8075BCAFE}"/>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B375E0B-0572-CBA7-AC56-ADFA66F5080F}"/>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3549BCA-998F-67F1-108A-959709E3F59E}"/>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168BB972-9D53-A4C3-4DF5-8D9BC13E7D79}"/>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684776FE-670C-F617-BA9A-75636C5B576C}"/>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0CF622-536B-57DB-A5F0-8B2EA7C9B9A6}"/>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19B020AD-0645-740B-C800-2CA088100D4C}"/>
              </a:ext>
            </a:extLst>
          </p:cNvPr>
          <p:cNvSpPr/>
          <p:nvPr>
            <p:custDataLst>
              <p:tags r:id="rId11"/>
            </p:custDataLst>
          </p:nvPr>
        </p:nvSpPr>
        <p:spPr>
          <a:xfrm>
            <a:off x="501905" y="1113128"/>
            <a:ext cx="6071416"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im</a:t>
            </a:r>
            <a:r>
              <a:rPr lang="pt-BR" sz="9900" b="1" dirty="0">
                <a:solidFill>
                  <a:srgbClr val="106585"/>
                </a:solidFill>
                <a:latin typeface="Dosis" pitchFamily="2" charset="0"/>
              </a:rPr>
              <a:t> </a:t>
            </a:r>
          </a:p>
          <a:p>
            <a:pPr algn="ctr" defTabSz="457223"/>
            <a:r>
              <a:rPr lang="pt-BR" sz="9900" b="1" dirty="0">
                <a:solidFill>
                  <a:srgbClr val="106585"/>
                </a:solidFill>
                <a:latin typeface="Dosis" pitchFamily="2" charset="0"/>
              </a:rPr>
              <a:t>gr</a:t>
            </a:r>
            <a:r>
              <a:rPr lang="pt-BR" sz="9900" b="1" dirty="0">
                <a:solidFill>
                  <a:schemeClr val="accent6">
                    <a:lumMod val="75000"/>
                  </a:schemeClr>
                </a:solidFill>
                <a:latin typeface="Dosis" pitchFamily="2" charset="0"/>
              </a:rPr>
              <a:t>im</a:t>
            </a:r>
            <a:r>
              <a:rPr lang="pt-BR" sz="9900" b="1" dirty="0">
                <a:solidFill>
                  <a:srgbClr val="00B050"/>
                </a:solidFill>
                <a:latin typeface="Dosis" pitchFamily="2" charset="0"/>
              </a:rPr>
              <a:t>p</a:t>
            </a:r>
            <a:r>
              <a:rPr lang="pt-BR" sz="9900" b="1" dirty="0">
                <a:solidFill>
                  <a:srgbClr val="106585"/>
                </a:solidFill>
                <a:latin typeface="Dosis" pitchFamily="2" charset="0"/>
              </a:rPr>
              <a:t>er</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A49F0129-9A4E-6BF9-4EEB-9B5F1C5EC7F7}"/>
              </a:ext>
            </a:extLst>
          </p:cNvPr>
          <p:cNvSpPr txBox="1"/>
          <p:nvPr>
            <p:custDataLst>
              <p:tags r:id="rId12"/>
            </p:custDataLst>
          </p:nvPr>
        </p:nvSpPr>
        <p:spPr>
          <a:xfrm>
            <a:off x="1110633" y="323882"/>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im</a:t>
            </a:r>
            <a:r>
              <a:rPr lang="fr-FR" sz="1600" b="1" dirty="0">
                <a:solidFill>
                  <a:prstClr val="white">
                    <a:lumMod val="65000"/>
                  </a:prstClr>
                </a:solidFill>
                <a:latin typeface="+mj-lt"/>
              </a:rPr>
              <a:t> » comme dans « grimper ».  Lisons ensemble: « </a:t>
            </a:r>
            <a:r>
              <a:rPr lang="fr-FR" sz="1600" b="1" dirty="0" err="1">
                <a:solidFill>
                  <a:prstClr val="white">
                    <a:lumMod val="65000"/>
                  </a:prstClr>
                </a:solidFill>
                <a:latin typeface="+mj-lt"/>
              </a:rPr>
              <a:t>im</a:t>
            </a:r>
            <a:r>
              <a:rPr lang="fr-FR" sz="1600" b="1" dirty="0">
                <a:solidFill>
                  <a:prstClr val="white">
                    <a:lumMod val="65000"/>
                  </a:prstClr>
                </a:solidFill>
                <a:latin typeface="+mj-lt"/>
              </a:rPr>
              <a:t> » « grimper ».</a:t>
            </a:r>
          </a:p>
        </p:txBody>
      </p:sp>
      <p:graphicFrame>
        <p:nvGraphicFramePr>
          <p:cNvPr id="9" name="Tableau 8">
            <a:extLst>
              <a:ext uri="{FF2B5EF4-FFF2-40B4-BE49-F238E27FC236}">
                <a16:creationId xmlns:a16="http://schemas.microsoft.com/office/drawing/2014/main" id="{E82AC074-9954-7A3D-3D39-9C43F9C87F66}"/>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C15DB2B9-8360-DF8C-EF7E-801980442B3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21641" y="1334932"/>
            <a:ext cx="3079482" cy="3610427"/>
          </a:xfrm>
          <a:prstGeom prst="rect">
            <a:avLst/>
          </a:prstGeom>
        </p:spPr>
      </p:pic>
    </p:spTree>
    <p:extLst>
      <p:ext uri="{BB962C8B-B14F-4D97-AF65-F5344CB8AC3E}">
        <p14:creationId xmlns:p14="http://schemas.microsoft.com/office/powerpoint/2010/main" val="2588680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4FA19-BB7C-C47D-8D38-4998A1A35B61}"/>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A0787AB0-D9D4-75B6-B300-273F941CB40D}"/>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FCD9AB58-2E17-CF05-BA7D-FE1AC7E5E862}"/>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3213643-DC0A-D8C5-60E8-A48760364F4E}"/>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1C27D807-5F5D-E3CA-3353-CDFF65CB9251}"/>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98AF3A4C-9AB9-036F-C4F8-FA2754B3CBA2}"/>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E30D73CB-1A13-9EE7-CE55-40D6EDF8FAFA}"/>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578D4FE1-8C5A-FD94-0C77-E341E401C30C}"/>
              </a:ext>
            </a:extLst>
          </p:cNvPr>
          <p:cNvSpPr txBox="1"/>
          <p:nvPr>
            <p:custDataLst>
              <p:tags r:id="rId4"/>
            </p:custDataLst>
          </p:nvPr>
        </p:nvSpPr>
        <p:spPr>
          <a:xfrm>
            <a:off x="906650" y="330200"/>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a , i, n» ensemble, elles font aussi le son: « in » </a:t>
            </a:r>
          </a:p>
          <a:p>
            <a:pPr defTabSz="609630">
              <a:spcAft>
                <a:spcPts val="400"/>
              </a:spcAft>
              <a:defRPr/>
            </a:pPr>
            <a:r>
              <a:rPr lang="fr-FR" sz="1600" b="1" dirty="0">
                <a:solidFill>
                  <a:prstClr val="white">
                    <a:lumMod val="65000"/>
                  </a:prstClr>
                </a:solidFill>
                <a:latin typeface="Calibri"/>
              </a:rPr>
              <a:t>Le son « in» s’écrit ici avec 3 lettres : a, i et n </a:t>
            </a:r>
          </a:p>
        </p:txBody>
      </p:sp>
      <p:sp>
        <p:nvSpPr>
          <p:cNvPr id="4" name="Rectangle 3">
            <a:extLst>
              <a:ext uri="{FF2B5EF4-FFF2-40B4-BE49-F238E27FC236}">
                <a16:creationId xmlns:a16="http://schemas.microsoft.com/office/drawing/2014/main" id="{D3A8BCE6-2DB2-C815-20FC-2A079A958570}"/>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ain</a:t>
            </a:r>
            <a:r>
              <a:rPr lang="pt-BR" sz="8800" b="1" dirty="0">
                <a:solidFill>
                  <a:srgbClr val="106585"/>
                </a:solidFill>
                <a:latin typeface="Dosis" pitchFamily="2" charset="0"/>
              </a:rPr>
              <a:t> </a:t>
            </a:r>
          </a:p>
        </p:txBody>
      </p:sp>
      <p:graphicFrame>
        <p:nvGraphicFramePr>
          <p:cNvPr id="3" name="Tableau 2">
            <a:extLst>
              <a:ext uri="{FF2B5EF4-FFF2-40B4-BE49-F238E27FC236}">
                <a16:creationId xmlns:a16="http://schemas.microsoft.com/office/drawing/2014/main" id="{E6FC23B0-09AE-FAFE-6BEE-87059D806EB2}"/>
              </a:ext>
            </a:extLst>
          </p:cNvPr>
          <p:cNvGraphicFramePr>
            <a:graphicFrameLocks noGrp="1"/>
          </p:cNvGraphicFramePr>
          <p:nvPr>
            <p:custDataLst>
              <p:tags r:id="rId6"/>
            </p:custDataLst>
          </p:nvPr>
        </p:nvGraphicFramePr>
        <p:xfrm>
          <a:off x="-28533" y="-28609"/>
          <a:ext cx="8929656" cy="323062"/>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4286528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7C109445-F55E-DE60-7D27-858E1DB22C9A}"/>
              </a:ext>
            </a:extLst>
          </p:cNvPr>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12" name="Group 3">
            <a:extLst>
              <a:ext uri="{FF2B5EF4-FFF2-40B4-BE49-F238E27FC236}">
                <a16:creationId xmlns:a16="http://schemas.microsoft.com/office/drawing/2014/main" id="{C6D6A489-F406-3292-97C0-95DDE4EF465D}"/>
              </a:ext>
            </a:extLst>
          </p:cNvPr>
          <p:cNvGrpSpPr/>
          <p:nvPr/>
        </p:nvGrpSpPr>
        <p:grpSpPr>
          <a:xfrm>
            <a:off x="713683" y="803073"/>
            <a:ext cx="8001000" cy="5284067"/>
            <a:chOff x="0" y="0"/>
            <a:chExt cx="3895412" cy="2555175"/>
          </a:xfrm>
        </p:grpSpPr>
        <p:sp>
          <p:nvSpPr>
            <p:cNvPr id="13" name="Freeform 4">
              <a:extLst>
                <a:ext uri="{FF2B5EF4-FFF2-40B4-BE49-F238E27FC236}">
                  <a16:creationId xmlns:a16="http://schemas.microsoft.com/office/drawing/2014/main" id="{A1BA34FA-79AF-67A8-87D2-D7B97195C3F6}"/>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861A9722-8353-9D8F-0B17-E4548BBF22FB}"/>
                </a:ext>
              </a:extLst>
            </p:cNvPr>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24" name="Freeform 7">
            <a:extLst>
              <a:ext uri="{FF2B5EF4-FFF2-40B4-BE49-F238E27FC236}">
                <a16:creationId xmlns:a16="http://schemas.microsoft.com/office/drawing/2014/main" id="{8B9C7CEF-D288-3ACF-5EFB-1E516A7EA05C}"/>
              </a:ext>
            </a:extLst>
          </p:cNvPr>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9" name="TextBox 9"/>
          <p:cNvSpPr txBox="1"/>
          <p:nvPr/>
        </p:nvSpPr>
        <p:spPr>
          <a:xfrm>
            <a:off x="2065213" y="1447801"/>
            <a:ext cx="5013577" cy="359073"/>
          </a:xfrm>
          <a:prstGeom prst="rect">
            <a:avLst/>
          </a:prstGeom>
        </p:spPr>
        <p:txBody>
          <a:bodyPr lIns="0" tIns="0" rIns="0" bIns="0" rtlCol="0" anchor="t">
            <a:spAutoFit/>
          </a:bodyPr>
          <a:lstStyle/>
          <a:p>
            <a:pPr algn="ctr" defTabSz="457223">
              <a:lnSpc>
                <a:spcPts val="2799"/>
              </a:lnSpc>
              <a:defRPr/>
            </a:pPr>
            <a:r>
              <a:rPr lang="en-US" sz="2400" dirty="0">
                <a:solidFill>
                  <a:srgbClr val="1F497D"/>
                </a:solidFill>
                <a:latin typeface="Carelia"/>
              </a:rPr>
              <a:t>Plan de la séance </a:t>
            </a:r>
          </a:p>
        </p:txBody>
      </p:sp>
      <p:sp>
        <p:nvSpPr>
          <p:cNvPr id="21" name="TextBox 10">
            <a:extLst>
              <a:ext uri="{FF2B5EF4-FFF2-40B4-BE49-F238E27FC236}">
                <a16:creationId xmlns:a16="http://schemas.microsoft.com/office/drawing/2014/main" id="{520975FF-C4E0-5D86-270B-BF29A19BF229}"/>
              </a:ext>
            </a:extLst>
          </p:cNvPr>
          <p:cNvSpPr txBox="1"/>
          <p:nvPr/>
        </p:nvSpPr>
        <p:spPr>
          <a:xfrm>
            <a:off x="971587" y="2466239"/>
            <a:ext cx="2719829" cy="246478"/>
          </a:xfrm>
          <a:prstGeom prst="rect">
            <a:avLst/>
          </a:prstGeom>
        </p:spPr>
        <p:txBody>
          <a:bodyPr lIns="0" tIns="0" rIns="0" bIns="0" rtlCol="0" anchor="t">
            <a:spAutoFit/>
          </a:bodyPr>
          <a:lstStyle/>
          <a:p>
            <a:pPr defTabSz="457223">
              <a:lnSpc>
                <a:spcPts val="2017"/>
              </a:lnSpc>
              <a:defRPr/>
            </a:pPr>
            <a:r>
              <a:rPr lang="en-US" sz="1600" dirty="0">
                <a:solidFill>
                  <a:srgbClr val="8DC63F"/>
                </a:solidFill>
                <a:latin typeface="Carelia"/>
              </a:rPr>
              <a:t>   </a:t>
            </a:r>
            <a:endParaRPr lang="en-US" sz="1600" dirty="0">
              <a:solidFill>
                <a:srgbClr val="106585"/>
              </a:solidFill>
              <a:latin typeface="Carelia"/>
            </a:endParaRPr>
          </a:p>
        </p:txBody>
      </p:sp>
      <p:sp>
        <p:nvSpPr>
          <p:cNvPr id="25" name="TextBox 10">
            <a:extLst>
              <a:ext uri="{FF2B5EF4-FFF2-40B4-BE49-F238E27FC236}">
                <a16:creationId xmlns:a16="http://schemas.microsoft.com/office/drawing/2014/main" id="{37F3FF47-A181-13AB-6870-33D6FABA820F}"/>
              </a:ext>
            </a:extLst>
          </p:cNvPr>
          <p:cNvSpPr txBox="1"/>
          <p:nvPr/>
        </p:nvSpPr>
        <p:spPr>
          <a:xfrm>
            <a:off x="843731" y="3429661"/>
            <a:ext cx="2719829" cy="76944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3.Lecture</a:t>
            </a:r>
          </a:p>
          <a:p>
            <a:pPr defTabSz="457223">
              <a:lnSpc>
                <a:spcPts val="2017"/>
              </a:lnSpc>
              <a:defRPr/>
            </a:pPr>
            <a:r>
              <a:rPr lang="en-US" sz="2000" dirty="0">
                <a:solidFill>
                  <a:srgbClr val="106585"/>
                </a:solidFill>
                <a:latin typeface="Carelia"/>
              </a:rPr>
              <a:t> </a:t>
            </a:r>
          </a:p>
          <a:p>
            <a:pPr marL="175692" defTabSz="457223">
              <a:lnSpc>
                <a:spcPts val="2017"/>
              </a:lnSpc>
              <a:defRPr/>
            </a:pPr>
            <a:r>
              <a:rPr lang="en-US" sz="2000" dirty="0">
                <a:solidFill>
                  <a:srgbClr val="106585"/>
                </a:solidFill>
                <a:latin typeface="Carelia"/>
              </a:rPr>
              <a:t>  4.Écriture  </a:t>
            </a:r>
          </a:p>
        </p:txBody>
      </p:sp>
      <p:sp>
        <p:nvSpPr>
          <p:cNvPr id="8" name="TextBox 10">
            <a:extLst>
              <a:ext uri="{FF2B5EF4-FFF2-40B4-BE49-F238E27FC236}">
                <a16:creationId xmlns:a16="http://schemas.microsoft.com/office/drawing/2014/main" id="{AE6C1C41-DB0E-EB18-709F-86830A881F23}"/>
              </a:ext>
            </a:extLst>
          </p:cNvPr>
          <p:cNvSpPr txBox="1"/>
          <p:nvPr/>
        </p:nvSpPr>
        <p:spPr>
          <a:xfrm>
            <a:off x="917386" y="2017587"/>
            <a:ext cx="2719829" cy="260071"/>
          </a:xfrm>
          <a:prstGeom prst="rect">
            <a:avLst/>
          </a:prstGeom>
        </p:spPr>
        <p:txBody>
          <a:bodyPr wrap="square" lIns="0" tIns="0" rIns="0" bIns="0" rtlCol="0" anchor="t">
            <a:spAutoFit/>
          </a:bodyPr>
          <a:lstStyle/>
          <a:p>
            <a:pPr defTabSz="457223">
              <a:lnSpc>
                <a:spcPts val="2017"/>
              </a:lnSpc>
              <a:defRPr/>
            </a:pPr>
            <a:r>
              <a:rPr lang="en-US" sz="2000" dirty="0">
                <a:solidFill>
                  <a:srgbClr val="8DC63F"/>
                </a:solidFill>
                <a:latin typeface="Carelia"/>
              </a:rPr>
              <a:t>    </a:t>
            </a:r>
            <a:r>
              <a:rPr lang="en-US" sz="2000" dirty="0">
                <a:solidFill>
                  <a:srgbClr val="106585"/>
                </a:solidFill>
                <a:latin typeface="Carelia"/>
              </a:rPr>
              <a:t>1.Rituel</a:t>
            </a:r>
          </a:p>
        </p:txBody>
      </p:sp>
      <p:sp>
        <p:nvSpPr>
          <p:cNvPr id="6" name="TextBox 7">
            <a:extLst>
              <a:ext uri="{FF2B5EF4-FFF2-40B4-BE49-F238E27FC236}">
                <a16:creationId xmlns:a16="http://schemas.microsoft.com/office/drawing/2014/main" id="{760E37B0-5448-5441-D977-944B0E95DD9B}"/>
              </a:ext>
            </a:extLst>
          </p:cNvPr>
          <p:cNvSpPr txBox="1"/>
          <p:nvPr/>
        </p:nvSpPr>
        <p:spPr>
          <a:xfrm>
            <a:off x="1349796" y="2337395"/>
            <a:ext cx="4318483" cy="215444"/>
          </a:xfrm>
          <a:prstGeom prst="rect">
            <a:avLst/>
          </a:prstGeom>
        </p:spPr>
        <p:txBody>
          <a:bodyPr wrap="square" lIns="0" tIns="0" rIns="0" bIns="0" rtlCol="0" anchor="t">
            <a:spAutoFit/>
          </a:bodyPr>
          <a:lstStyle/>
          <a:p>
            <a:pPr marL="228611" indent="-228611" defTabSz="457223">
              <a:buFont typeface="Arial" panose="020B0604020202020204" pitchFamily="34" charset="0"/>
              <a:buChar char="•"/>
              <a:defRPr/>
            </a:pPr>
            <a:r>
              <a:rPr lang="fr-FR" sz="1400" dirty="0">
                <a:solidFill>
                  <a:prstClr val="black">
                    <a:lumMod val="65000"/>
                    <a:lumOff val="35000"/>
                  </a:prstClr>
                </a:solidFill>
                <a:latin typeface="Dosis" pitchFamily="2" charset="0"/>
              </a:rPr>
              <a:t>Dictée flash</a:t>
            </a:r>
          </a:p>
        </p:txBody>
      </p:sp>
      <p:sp>
        <p:nvSpPr>
          <p:cNvPr id="33" name="TextBox 12">
            <a:extLst>
              <a:ext uri="{FF2B5EF4-FFF2-40B4-BE49-F238E27FC236}">
                <a16:creationId xmlns:a16="http://schemas.microsoft.com/office/drawing/2014/main" id="{62D5657B-BE79-BE5F-8DF7-DAFA860B9E8D}"/>
              </a:ext>
            </a:extLst>
          </p:cNvPr>
          <p:cNvSpPr txBox="1"/>
          <p:nvPr/>
        </p:nvSpPr>
        <p:spPr>
          <a:xfrm>
            <a:off x="1128069" y="3445107"/>
            <a:ext cx="6771817" cy="192360"/>
          </a:xfrm>
          <a:prstGeom prst="rect">
            <a:avLst/>
          </a:prstGeom>
        </p:spPr>
        <p:txBody>
          <a:bodyPr wrap="square" lIns="0" tIns="0" rIns="0" bIns="0" rtlCol="0" anchor="t">
            <a:spAutoFit/>
          </a:bodyPr>
          <a:lstStyle/>
          <a:p>
            <a:pPr marL="117799" lvl="1" defTabSz="457223">
              <a:lnSpc>
                <a:spcPts val="1527"/>
              </a:lnSpc>
              <a:spcAft>
                <a:spcPts val="300"/>
              </a:spcAft>
              <a:defRPr/>
            </a:pPr>
            <a:r>
              <a:rPr lang="pt-BR" sz="1600" dirty="0">
                <a:solidFill>
                  <a:prstClr val="black">
                    <a:lumMod val="75000"/>
                    <a:lumOff val="25000"/>
                  </a:prstClr>
                </a:solidFill>
                <a:latin typeface="Dosis" pitchFamily="2" charset="0"/>
                <a:ea typeface="Cambria" panose="02040503050406030204" pitchFamily="18" charset="0"/>
              </a:rPr>
              <a:t>   </a:t>
            </a:r>
            <a:endParaRPr lang="en-US" sz="1700" dirty="0">
              <a:solidFill>
                <a:prstClr val="black">
                  <a:lumMod val="75000"/>
                  <a:lumOff val="25000"/>
                </a:prstClr>
              </a:solidFill>
              <a:latin typeface="Dosis" pitchFamily="2" charset="0"/>
            </a:endParaRPr>
          </a:p>
        </p:txBody>
      </p:sp>
      <p:sp>
        <p:nvSpPr>
          <p:cNvPr id="34" name="TextBox 10">
            <a:extLst>
              <a:ext uri="{FF2B5EF4-FFF2-40B4-BE49-F238E27FC236}">
                <a16:creationId xmlns:a16="http://schemas.microsoft.com/office/drawing/2014/main" id="{D7802530-3095-C792-91F3-9A931590EAAC}"/>
              </a:ext>
            </a:extLst>
          </p:cNvPr>
          <p:cNvSpPr txBox="1"/>
          <p:nvPr/>
        </p:nvSpPr>
        <p:spPr>
          <a:xfrm>
            <a:off x="833182" y="2805400"/>
            <a:ext cx="4318482"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2.Vocabulaire </a:t>
            </a:r>
          </a:p>
        </p:txBody>
      </p:sp>
      <p:sp>
        <p:nvSpPr>
          <p:cNvPr id="4" name="TextBox 10">
            <a:extLst>
              <a:ext uri="{FF2B5EF4-FFF2-40B4-BE49-F238E27FC236}">
                <a16:creationId xmlns:a16="http://schemas.microsoft.com/office/drawing/2014/main" id="{679C874B-1583-7AC1-9174-E70182C97A17}"/>
              </a:ext>
            </a:extLst>
          </p:cNvPr>
          <p:cNvSpPr txBox="1"/>
          <p:nvPr/>
        </p:nvSpPr>
        <p:spPr>
          <a:xfrm>
            <a:off x="843731" y="5162580"/>
            <a:ext cx="4629151"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6. Jeu</a:t>
            </a:r>
          </a:p>
        </p:txBody>
      </p:sp>
      <p:sp>
        <p:nvSpPr>
          <p:cNvPr id="37" name="TextBox 10">
            <a:extLst>
              <a:ext uri="{FF2B5EF4-FFF2-40B4-BE49-F238E27FC236}">
                <a16:creationId xmlns:a16="http://schemas.microsoft.com/office/drawing/2014/main" id="{7AAF2E91-54C3-9CAF-DBD1-1C282127105E}"/>
              </a:ext>
            </a:extLst>
          </p:cNvPr>
          <p:cNvSpPr txBox="1"/>
          <p:nvPr/>
        </p:nvSpPr>
        <p:spPr>
          <a:xfrm>
            <a:off x="843731" y="4573668"/>
            <a:ext cx="2932956"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5.Pratique </a:t>
            </a:r>
            <a:r>
              <a:rPr lang="en-US" sz="2000" dirty="0" err="1">
                <a:solidFill>
                  <a:srgbClr val="106585"/>
                </a:solidFill>
                <a:latin typeface="Carelia"/>
              </a:rPr>
              <a:t>autonome</a:t>
            </a:r>
            <a:endParaRPr lang="en-US" sz="2000" dirty="0">
              <a:solidFill>
                <a:srgbClr val="106585"/>
              </a:solidFill>
              <a:latin typeface="Carelia"/>
            </a:endParaRPr>
          </a:p>
        </p:txBody>
      </p:sp>
      <p:grpSp>
        <p:nvGrpSpPr>
          <p:cNvPr id="2" name="Groupe 1">
            <a:extLst>
              <a:ext uri="{FF2B5EF4-FFF2-40B4-BE49-F238E27FC236}">
                <a16:creationId xmlns:a16="http://schemas.microsoft.com/office/drawing/2014/main" id="{7B1DBDD1-E80C-B38F-3038-6DEB407CA89C}"/>
              </a:ext>
            </a:extLst>
          </p:cNvPr>
          <p:cNvGrpSpPr/>
          <p:nvPr/>
        </p:nvGrpSpPr>
        <p:grpSpPr>
          <a:xfrm>
            <a:off x="3798408" y="1882613"/>
            <a:ext cx="1547184" cy="410156"/>
            <a:chOff x="3759976" y="4473309"/>
            <a:chExt cx="1225727" cy="293439"/>
          </a:xfrm>
        </p:grpSpPr>
        <p:sp>
          <p:nvSpPr>
            <p:cNvPr id="3" name="Rectangle : coins arrondis 2">
              <a:extLst>
                <a:ext uri="{FF2B5EF4-FFF2-40B4-BE49-F238E27FC236}">
                  <a16:creationId xmlns:a16="http://schemas.microsoft.com/office/drawing/2014/main" id="{BC6353E1-5362-3C04-C2D3-9D73E93C9FC7}"/>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 name="Picture 2">
              <a:extLst>
                <a:ext uri="{FF2B5EF4-FFF2-40B4-BE49-F238E27FC236}">
                  <a16:creationId xmlns:a16="http://schemas.microsoft.com/office/drawing/2014/main" id="{75D60460-2F42-9218-25F8-93910B152AC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7ABACC90-FB88-0675-2966-3A2CB0B591E5}"/>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0" name="Groupe 9">
            <a:extLst>
              <a:ext uri="{FF2B5EF4-FFF2-40B4-BE49-F238E27FC236}">
                <a16:creationId xmlns:a16="http://schemas.microsoft.com/office/drawing/2014/main" id="{84F5E887-8727-F602-F40E-420A43D27BF0}"/>
              </a:ext>
            </a:extLst>
          </p:cNvPr>
          <p:cNvGrpSpPr/>
          <p:nvPr/>
        </p:nvGrpSpPr>
        <p:grpSpPr>
          <a:xfrm>
            <a:off x="3819319" y="2697948"/>
            <a:ext cx="1547184" cy="410156"/>
            <a:chOff x="3759976" y="4473309"/>
            <a:chExt cx="1225727" cy="293439"/>
          </a:xfrm>
        </p:grpSpPr>
        <p:sp>
          <p:nvSpPr>
            <p:cNvPr id="18" name="Rectangle : coins arrondis 17">
              <a:extLst>
                <a:ext uri="{FF2B5EF4-FFF2-40B4-BE49-F238E27FC236}">
                  <a16:creationId xmlns:a16="http://schemas.microsoft.com/office/drawing/2014/main" id="{5AB97177-009B-9621-4ADC-26400BBC06CC}"/>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9" name="Picture 2">
              <a:extLst>
                <a:ext uri="{FF2B5EF4-FFF2-40B4-BE49-F238E27FC236}">
                  <a16:creationId xmlns:a16="http://schemas.microsoft.com/office/drawing/2014/main" id="{175A34D5-AFAF-F937-09C5-354133B99B6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47FED007-9DCB-D8DB-3A54-633349552929}"/>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30 min</a:t>
              </a:r>
            </a:p>
          </p:txBody>
        </p:sp>
      </p:grpSp>
      <p:grpSp>
        <p:nvGrpSpPr>
          <p:cNvPr id="22" name="Groupe 21">
            <a:extLst>
              <a:ext uri="{FF2B5EF4-FFF2-40B4-BE49-F238E27FC236}">
                <a16:creationId xmlns:a16="http://schemas.microsoft.com/office/drawing/2014/main" id="{DF806B9D-E8FE-8F75-F2C1-D622DB342226}"/>
              </a:ext>
            </a:extLst>
          </p:cNvPr>
          <p:cNvGrpSpPr/>
          <p:nvPr/>
        </p:nvGrpSpPr>
        <p:grpSpPr>
          <a:xfrm>
            <a:off x="3819319" y="3383969"/>
            <a:ext cx="1547184" cy="410156"/>
            <a:chOff x="3759976" y="4473309"/>
            <a:chExt cx="1225727" cy="293439"/>
          </a:xfrm>
        </p:grpSpPr>
        <p:sp>
          <p:nvSpPr>
            <p:cNvPr id="30" name="Rectangle : coins arrondis 29">
              <a:extLst>
                <a:ext uri="{FF2B5EF4-FFF2-40B4-BE49-F238E27FC236}">
                  <a16:creationId xmlns:a16="http://schemas.microsoft.com/office/drawing/2014/main" id="{BE7E2C34-228F-1161-24E4-C000318358C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31" name="Picture 2">
              <a:extLst>
                <a:ext uri="{FF2B5EF4-FFF2-40B4-BE49-F238E27FC236}">
                  <a16:creationId xmlns:a16="http://schemas.microsoft.com/office/drawing/2014/main" id="{45700F7F-A4C9-0289-7396-0D8008008E7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1F7C6BC0-DD46-DB40-3410-876490369E1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40 min</a:t>
              </a:r>
            </a:p>
          </p:txBody>
        </p:sp>
      </p:grpSp>
      <p:grpSp>
        <p:nvGrpSpPr>
          <p:cNvPr id="52" name="Groupe 51">
            <a:extLst>
              <a:ext uri="{FF2B5EF4-FFF2-40B4-BE49-F238E27FC236}">
                <a16:creationId xmlns:a16="http://schemas.microsoft.com/office/drawing/2014/main" id="{464DD226-8A00-6C72-E56A-F06F4AD5904A}"/>
              </a:ext>
            </a:extLst>
          </p:cNvPr>
          <p:cNvGrpSpPr/>
          <p:nvPr/>
        </p:nvGrpSpPr>
        <p:grpSpPr>
          <a:xfrm>
            <a:off x="3819319" y="4476559"/>
            <a:ext cx="1547184" cy="410156"/>
            <a:chOff x="3759976" y="4473309"/>
            <a:chExt cx="1225727" cy="293439"/>
          </a:xfrm>
        </p:grpSpPr>
        <p:sp>
          <p:nvSpPr>
            <p:cNvPr id="53" name="Rectangle : coins arrondis 52">
              <a:extLst>
                <a:ext uri="{FF2B5EF4-FFF2-40B4-BE49-F238E27FC236}">
                  <a16:creationId xmlns:a16="http://schemas.microsoft.com/office/drawing/2014/main" id="{67974313-CBC4-953E-2D72-7A6740482EC4}"/>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4" name="Picture 2">
              <a:extLst>
                <a:ext uri="{FF2B5EF4-FFF2-40B4-BE49-F238E27FC236}">
                  <a16:creationId xmlns:a16="http://schemas.microsoft.com/office/drawing/2014/main" id="{798DA69D-BF4B-66B3-BAEC-18837BB002C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54">
              <a:extLst>
                <a:ext uri="{FF2B5EF4-FFF2-40B4-BE49-F238E27FC236}">
                  <a16:creationId xmlns:a16="http://schemas.microsoft.com/office/drawing/2014/main" id="{D8EFEBF7-32B7-762E-221E-3FDB18BC790E}"/>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grpSp>
        <p:nvGrpSpPr>
          <p:cNvPr id="56" name="Groupe 55">
            <a:extLst>
              <a:ext uri="{FF2B5EF4-FFF2-40B4-BE49-F238E27FC236}">
                <a16:creationId xmlns:a16="http://schemas.microsoft.com/office/drawing/2014/main" id="{2FEBB4C0-0861-F21A-2865-0EBEE711BE92}"/>
              </a:ext>
            </a:extLst>
          </p:cNvPr>
          <p:cNvGrpSpPr/>
          <p:nvPr/>
        </p:nvGrpSpPr>
        <p:grpSpPr>
          <a:xfrm>
            <a:off x="3819319" y="5087537"/>
            <a:ext cx="1547184" cy="410156"/>
            <a:chOff x="3759976" y="4473309"/>
            <a:chExt cx="1225727" cy="293439"/>
          </a:xfrm>
        </p:grpSpPr>
        <p:sp>
          <p:nvSpPr>
            <p:cNvPr id="57" name="Rectangle : coins arrondis 56">
              <a:extLst>
                <a:ext uri="{FF2B5EF4-FFF2-40B4-BE49-F238E27FC236}">
                  <a16:creationId xmlns:a16="http://schemas.microsoft.com/office/drawing/2014/main" id="{25AD8334-AF37-A11F-3B42-4C299D43739B}"/>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8" name="Picture 2">
              <a:extLst>
                <a:ext uri="{FF2B5EF4-FFF2-40B4-BE49-F238E27FC236}">
                  <a16:creationId xmlns:a16="http://schemas.microsoft.com/office/drawing/2014/main" id="{50579993-589B-B413-A0B3-50B5E6F615C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B6C64500-7410-4909-5402-765156C4835F}"/>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24" name="Groupe 123">
            <a:extLst>
              <a:ext uri="{FF2B5EF4-FFF2-40B4-BE49-F238E27FC236}">
                <a16:creationId xmlns:a16="http://schemas.microsoft.com/office/drawing/2014/main" id="{1AE99293-BA9C-5380-A8FD-C178A27C9C24}"/>
              </a:ext>
            </a:extLst>
          </p:cNvPr>
          <p:cNvGrpSpPr/>
          <p:nvPr/>
        </p:nvGrpSpPr>
        <p:grpSpPr>
          <a:xfrm>
            <a:off x="3819319" y="3861916"/>
            <a:ext cx="1547184" cy="410156"/>
            <a:chOff x="3759976" y="4473309"/>
            <a:chExt cx="1225727" cy="293439"/>
          </a:xfrm>
        </p:grpSpPr>
        <p:sp>
          <p:nvSpPr>
            <p:cNvPr id="125" name="Rectangle : coins arrondis 124">
              <a:extLst>
                <a:ext uri="{FF2B5EF4-FFF2-40B4-BE49-F238E27FC236}">
                  <a16:creationId xmlns:a16="http://schemas.microsoft.com/office/drawing/2014/main" id="{EACC17D0-475C-D693-7F1A-A74429A616AE}"/>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26" name="Picture 2">
              <a:extLst>
                <a:ext uri="{FF2B5EF4-FFF2-40B4-BE49-F238E27FC236}">
                  <a16:creationId xmlns:a16="http://schemas.microsoft.com/office/drawing/2014/main" id="{5C389702-6EAB-F95D-0CED-580A5E75B3C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127" name="ZoneTexte 126">
              <a:extLst>
                <a:ext uri="{FF2B5EF4-FFF2-40B4-BE49-F238E27FC236}">
                  <a16:creationId xmlns:a16="http://schemas.microsoft.com/office/drawing/2014/main" id="{CC236D23-1492-96CF-575E-76D77D6B35B3}"/>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spTree>
    <p:extLst>
      <p:ext uri="{BB962C8B-B14F-4D97-AF65-F5344CB8AC3E}">
        <p14:creationId xmlns:p14="http://schemas.microsoft.com/office/powerpoint/2010/main" val="969077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74FA1-871F-24E7-BD40-58FFA193997E}"/>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478010F-3128-F0C2-9D3B-B5E9B83F1FC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31ED7142-0B39-A705-5C15-4A78A2A3B967}"/>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4363F46A-606A-6BA9-5C11-170CA2EA7F2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000BA8D3-8D3B-86D2-7560-F64DFF5707E8}"/>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797B5AB3-A4C2-8B74-96C8-E35D3824FBE7}"/>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9CD27D8-B91C-6CE8-AD2D-953D77D08D52}"/>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7A790D6-07FE-D5E6-E7B0-F735695188A5}"/>
              </a:ext>
            </a:extLst>
          </p:cNvPr>
          <p:cNvSpPr/>
          <p:nvPr>
            <p:custDataLst>
              <p:tags r:id="rId7"/>
            </p:custDataLst>
          </p:nvPr>
        </p:nvSpPr>
        <p:spPr>
          <a:xfrm>
            <a:off x="183905"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FF8E85C-78F5-D45F-73DB-454B79030273}"/>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5CCF9D7-9989-CC5D-DEA1-28D991E8AD3F}"/>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38F8706B-DB61-62A3-B15B-EB999F6F6B7D}"/>
              </a:ext>
            </a:extLst>
          </p:cNvPr>
          <p:cNvSpPr/>
          <p:nvPr>
            <p:custDataLst>
              <p:tags r:id="rId10"/>
            </p:custDataLst>
          </p:nvPr>
        </p:nvSpPr>
        <p:spPr>
          <a:xfrm>
            <a:off x="-219073" y="1609782"/>
            <a:ext cx="6312788"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ain</a:t>
            </a:r>
          </a:p>
          <a:p>
            <a:pPr algn="ctr" defTabSz="457223"/>
            <a:r>
              <a:rPr lang="pt-BR" sz="9900" b="1" dirty="0">
                <a:solidFill>
                  <a:srgbClr val="106585"/>
                </a:solidFill>
                <a:latin typeface="Dosis" pitchFamily="2" charset="0"/>
              </a:rPr>
              <a:t>m</a:t>
            </a:r>
            <a:r>
              <a:rPr lang="pt-BR" sz="9900" b="1" dirty="0">
                <a:solidFill>
                  <a:schemeClr val="accent6">
                    <a:lumMod val="75000"/>
                  </a:schemeClr>
                </a:solidFill>
                <a:latin typeface="Dosis" pitchFamily="2" charset="0"/>
              </a:rPr>
              <a:t>ain</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673E5F4A-7D98-68F4-2AA0-424DF237C0F9}"/>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ain</a:t>
            </a:r>
            <a:r>
              <a:rPr lang="fr-FR" sz="1600" b="1" dirty="0">
                <a:solidFill>
                  <a:prstClr val="white">
                    <a:lumMod val="65000"/>
                  </a:prstClr>
                </a:solidFill>
                <a:latin typeface="+mj-lt"/>
              </a:rPr>
              <a:t> » comme dans main.  Lisons ensemble: « </a:t>
            </a:r>
            <a:r>
              <a:rPr lang="fr-FR" sz="1600" b="1" dirty="0" err="1">
                <a:solidFill>
                  <a:prstClr val="white">
                    <a:lumMod val="65000"/>
                  </a:prstClr>
                </a:solidFill>
                <a:latin typeface="+mj-lt"/>
              </a:rPr>
              <a:t>ain</a:t>
            </a:r>
            <a:r>
              <a:rPr lang="fr-FR" sz="1600" b="1" dirty="0">
                <a:solidFill>
                  <a:prstClr val="white">
                    <a:lumMod val="65000"/>
                  </a:prstClr>
                </a:solidFill>
                <a:latin typeface="+mj-lt"/>
              </a:rPr>
              <a:t> »  « main ».</a:t>
            </a:r>
          </a:p>
        </p:txBody>
      </p:sp>
      <p:graphicFrame>
        <p:nvGraphicFramePr>
          <p:cNvPr id="9" name="Tableau 8">
            <a:extLst>
              <a:ext uri="{FF2B5EF4-FFF2-40B4-BE49-F238E27FC236}">
                <a16:creationId xmlns:a16="http://schemas.microsoft.com/office/drawing/2014/main" id="{887A4E5C-860A-41D5-863B-CC5B8741990F}"/>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FAEE5B99-954F-C07B-8791-257CD9EC6FC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73616" y="1679789"/>
            <a:ext cx="3844968" cy="2818187"/>
          </a:xfrm>
          <a:prstGeom prst="rect">
            <a:avLst/>
          </a:prstGeom>
        </p:spPr>
      </p:pic>
    </p:spTree>
    <p:extLst>
      <p:ext uri="{BB962C8B-B14F-4D97-AF65-F5344CB8AC3E}">
        <p14:creationId xmlns:p14="http://schemas.microsoft.com/office/powerpoint/2010/main" val="21311255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140C-9989-8DA9-5BEB-E93AE2200413}"/>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D3AA3712-78B2-97F9-61E9-8B4269960273}"/>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61DBFF65-8E65-D160-3B9D-14C44320280D}"/>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6C0170F-9679-9C2E-9DCA-CF867845532D}"/>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344BBE9-BFD2-F8BA-A328-4BADC3D9F379}"/>
                </a:ext>
              </a:extLst>
            </p:cNvPr>
            <p:cNvSpPr/>
            <p:nvPr/>
          </p:nvSpPr>
          <p:spPr>
            <a:xfrm>
              <a:off x="393291" y="444729"/>
              <a:ext cx="13106399"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1FD40E82-2427-B391-DA69-D7B00D990BB5}"/>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4" name="ZoneTexte 13">
            <a:extLst>
              <a:ext uri="{FF2B5EF4-FFF2-40B4-BE49-F238E27FC236}">
                <a16:creationId xmlns:a16="http://schemas.microsoft.com/office/drawing/2014/main" id="{64A15A26-BED5-831B-0848-C0B9AC14C5B8}"/>
              </a:ext>
            </a:extLst>
          </p:cNvPr>
          <p:cNvSpPr txBox="1"/>
          <p:nvPr>
            <p:custDataLst>
              <p:tags r:id="rId3"/>
            </p:custDataLst>
          </p:nvPr>
        </p:nvSpPr>
        <p:spPr>
          <a:xfrm>
            <a:off x="889684" y="456942"/>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 e, i et n », sont ensemble, on lit « in  » aussi.</a:t>
            </a:r>
          </a:p>
        </p:txBody>
      </p:sp>
      <p:sp>
        <p:nvSpPr>
          <p:cNvPr id="4" name="Rectangle 3">
            <a:extLst>
              <a:ext uri="{FF2B5EF4-FFF2-40B4-BE49-F238E27FC236}">
                <a16:creationId xmlns:a16="http://schemas.microsoft.com/office/drawing/2014/main" id="{6B318D2B-233C-9FAB-A2A6-5F1F627A3E7C}"/>
              </a:ext>
            </a:extLst>
          </p:cNvPr>
          <p:cNvSpPr/>
          <p:nvPr>
            <p:custDataLst>
              <p:tags r:id="rId4"/>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ein</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243D4975-E5C3-EFFB-8E5F-77F9035BD325}"/>
              </a:ext>
            </a:extLst>
          </p:cNvPr>
          <p:cNvGraphicFramePr>
            <a:graphicFrameLocks noGrp="1"/>
          </p:cNvGraphicFramePr>
          <p:nvPr>
            <p:custDataLst>
              <p:tags r:id="rId5"/>
            </p:custDataLst>
          </p:nvPr>
        </p:nvGraphicFramePr>
        <p:xfrm>
          <a:off x="-47850" y="60131"/>
          <a:ext cx="8929656" cy="3240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4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051662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CB747-4B70-6A06-82AE-3BA33DF76A76}"/>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6FC8DFF4-C917-B8A0-9D88-088CFA7AF59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093A93B-50C5-A54C-D47E-5BC4C4FC918F}"/>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2E7FE540-AF77-6595-3A64-92FB44E77002}"/>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6E12D345-F960-08FE-5F56-C427A0C6DDA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4CB333B-CF7A-9E9D-11A7-BDDF92B1A143}"/>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DDBAAF4A-CBDA-330D-882E-252A52585948}"/>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D785C8B-10D5-5C4D-CD8B-00B9441B6E56}"/>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39CD1D84-11A1-8128-9240-942F0FA17CC8}"/>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9948EEF5-CF3C-DD96-69CB-1A7A9E9DF3B4}"/>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60B73FB-D33D-5CA6-8C4B-583C85AED03D}"/>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C7038B99-B0EC-F4DB-DD04-F9675792CB4E}"/>
              </a:ext>
            </a:extLst>
          </p:cNvPr>
          <p:cNvSpPr/>
          <p:nvPr>
            <p:custDataLst>
              <p:tags r:id="rId11"/>
            </p:custDataLst>
          </p:nvPr>
        </p:nvSpPr>
        <p:spPr>
          <a:xfrm>
            <a:off x="361949" y="1732564"/>
            <a:ext cx="5187746" cy="3139321"/>
          </a:xfrm>
          <a:prstGeom prst="rect">
            <a:avLst/>
          </a:prstGeom>
        </p:spPr>
        <p:txBody>
          <a:bodyPr wrap="square">
            <a:spAutoFit/>
          </a:bodyPr>
          <a:lstStyle/>
          <a:p>
            <a:pPr algn="ctr" defTabSz="457223"/>
            <a:r>
              <a:rPr lang="pt-BR" sz="9900" b="1" dirty="0">
                <a:solidFill>
                  <a:srgbClr val="E46C0A"/>
                </a:solidFill>
                <a:latin typeface="Dosis" pitchFamily="2" charset="0"/>
              </a:rPr>
              <a:t>ein</a:t>
            </a:r>
          </a:p>
          <a:p>
            <a:pPr algn="ctr" defTabSz="457223"/>
            <a:r>
              <a:rPr lang="pt-BR" sz="9900" b="1" dirty="0">
                <a:solidFill>
                  <a:srgbClr val="106585"/>
                </a:solidFill>
                <a:latin typeface="Dosis" pitchFamily="2" charset="0"/>
              </a:rPr>
              <a:t>p</a:t>
            </a:r>
            <a:r>
              <a:rPr lang="pt-BR" sz="9900" b="1" dirty="0">
                <a:solidFill>
                  <a:srgbClr val="E46C0A"/>
                </a:solidFill>
                <a:latin typeface="Dosis" pitchFamily="2" charset="0"/>
              </a:rPr>
              <a:t>ein</a:t>
            </a:r>
            <a:r>
              <a:rPr lang="pt-BR" sz="9900" b="1" dirty="0">
                <a:solidFill>
                  <a:srgbClr val="106585"/>
                </a:solidFill>
                <a:latin typeface="Dosis" pitchFamily="2" charset="0"/>
              </a:rPr>
              <a:t>tre</a:t>
            </a:r>
            <a:endParaRPr lang="fr-FR" sz="99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3D329952-38B6-45B7-8DD6-B4DF9092D1D0}"/>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ein</a:t>
            </a:r>
            <a:r>
              <a:rPr lang="fr-FR" sz="1600" b="1" dirty="0">
                <a:solidFill>
                  <a:prstClr val="white">
                    <a:lumMod val="65000"/>
                  </a:prstClr>
                </a:solidFill>
                <a:latin typeface="+mj-lt"/>
              </a:rPr>
              <a:t>» comme dans peintre.  Lisons ensemble: «</a:t>
            </a:r>
            <a:r>
              <a:rPr lang="fr-FR" sz="1600" b="1" dirty="0" err="1">
                <a:solidFill>
                  <a:prstClr val="white">
                    <a:lumMod val="65000"/>
                  </a:prstClr>
                </a:solidFill>
                <a:latin typeface="+mj-lt"/>
              </a:rPr>
              <a:t>ein</a:t>
            </a:r>
            <a:r>
              <a:rPr lang="fr-FR" sz="1600" b="1" dirty="0">
                <a:solidFill>
                  <a:prstClr val="white">
                    <a:lumMod val="65000"/>
                  </a:prstClr>
                </a:solidFill>
                <a:latin typeface="+mj-lt"/>
              </a:rPr>
              <a:t>» «peintre ».</a:t>
            </a:r>
          </a:p>
        </p:txBody>
      </p:sp>
      <p:graphicFrame>
        <p:nvGraphicFramePr>
          <p:cNvPr id="9" name="Tableau 8">
            <a:extLst>
              <a:ext uri="{FF2B5EF4-FFF2-40B4-BE49-F238E27FC236}">
                <a16:creationId xmlns:a16="http://schemas.microsoft.com/office/drawing/2014/main" id="{6F7123AC-0DD6-E223-3D70-EBB0F55C5F40}"/>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1A692855-13FD-34DF-DEEB-8691B2B6E8C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03125" y="1811611"/>
            <a:ext cx="3712273" cy="3262669"/>
          </a:xfrm>
          <a:prstGeom prst="rect">
            <a:avLst/>
          </a:prstGeom>
        </p:spPr>
      </p:pic>
    </p:spTree>
    <p:extLst>
      <p:ext uri="{BB962C8B-B14F-4D97-AF65-F5344CB8AC3E}">
        <p14:creationId xmlns:p14="http://schemas.microsoft.com/office/powerpoint/2010/main" val="979660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CA01-33FF-7B11-5EA5-8365D6B86D8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14FB880-3603-FF0C-923A-DE4B6B02D80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55F2904B-63C1-7843-5C26-E29D58C729FD}"/>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3A707183-C840-001E-0991-D355EED00758}"/>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A0D68B9E-F2EE-3C02-4138-C66625F8B6D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4876EB1-DD09-863A-1F91-8F8497D2C2D0}"/>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73A41235-091B-ED9F-007C-8A148818A774}"/>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5B58918-C335-403C-FB84-EBA07F4D1CFF}"/>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1DFBC53-4865-1118-070A-C1D519B04B53}"/>
              </a:ext>
            </a:extLst>
          </p:cNvPr>
          <p:cNvSpPr/>
          <p:nvPr>
            <p:custDataLst>
              <p:tags r:id="rId8"/>
            </p:custDataLst>
          </p:nvPr>
        </p:nvSpPr>
        <p:spPr>
          <a:xfrm>
            <a:off x="193387" y="247706"/>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3F5D408-0256-CD40-DAED-36EE0A417AA3}"/>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03F40D16-0B00-A3FA-BF65-EDF6D55A4386}"/>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les graphèmes et les mots ensemble. </a:t>
            </a:r>
          </a:p>
        </p:txBody>
      </p:sp>
      <p:graphicFrame>
        <p:nvGraphicFramePr>
          <p:cNvPr id="9" name="Tableau 8">
            <a:extLst>
              <a:ext uri="{FF2B5EF4-FFF2-40B4-BE49-F238E27FC236}">
                <a16:creationId xmlns:a16="http://schemas.microsoft.com/office/drawing/2014/main" id="{C92D49E1-F656-77A8-5582-A4CB82EF07BD}"/>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ECB50567-D1A0-5A0E-4D21-34A1FD4899F4}"/>
              </a:ext>
            </a:extLst>
          </p:cNvPr>
          <p:cNvSpPr/>
          <p:nvPr>
            <p:custDataLst>
              <p:tags r:id="rId12"/>
            </p:custDataLst>
          </p:nvPr>
        </p:nvSpPr>
        <p:spPr>
          <a:xfrm>
            <a:off x="679944" y="1783752"/>
            <a:ext cx="7981637" cy="3416320"/>
          </a:xfrm>
          <a:prstGeom prst="rect">
            <a:avLst/>
          </a:prstGeom>
        </p:spPr>
        <p:txBody>
          <a:bodyPr wrap="square">
            <a:spAutoFit/>
          </a:bodyPr>
          <a:lstStyle/>
          <a:p>
            <a:pPr defTabSz="457223"/>
            <a:r>
              <a:rPr lang="pt-BR" sz="5400" b="1" dirty="0">
                <a:solidFill>
                  <a:srgbClr val="E46C0A"/>
                </a:solidFill>
                <a:latin typeface="Dosis" pitchFamily="2" charset="0"/>
              </a:rPr>
              <a:t>in       </a:t>
            </a:r>
            <a:r>
              <a:rPr lang="pt-BR" sz="5400" b="1" dirty="0">
                <a:solidFill>
                  <a:srgbClr val="106585"/>
                </a:solidFill>
                <a:latin typeface="Dosis" pitchFamily="2" charset="0"/>
              </a:rPr>
              <a:t>c</a:t>
            </a:r>
            <a:r>
              <a:rPr lang="pt-BR" sz="5400" b="1" dirty="0">
                <a:solidFill>
                  <a:srgbClr val="E46C0A"/>
                </a:solidFill>
                <a:latin typeface="Dosis" pitchFamily="2" charset="0"/>
              </a:rPr>
              <a:t>in</a:t>
            </a:r>
            <a:r>
              <a:rPr lang="pt-BR" sz="5400" b="1" dirty="0">
                <a:solidFill>
                  <a:srgbClr val="106585"/>
                </a:solidFill>
                <a:latin typeface="Dosis" pitchFamily="2" charset="0"/>
              </a:rPr>
              <a:t>q, pouss</a:t>
            </a:r>
            <a:r>
              <a:rPr lang="pt-BR" sz="5400" b="1" dirty="0">
                <a:solidFill>
                  <a:srgbClr val="E46C0A"/>
                </a:solidFill>
                <a:latin typeface="Dosis" pitchFamily="2" charset="0"/>
              </a:rPr>
              <a:t>in</a:t>
            </a:r>
            <a:r>
              <a:rPr lang="pt-BR" sz="5400" b="1" dirty="0">
                <a:solidFill>
                  <a:srgbClr val="106585"/>
                </a:solidFill>
                <a:latin typeface="Dosis" pitchFamily="2" charset="0"/>
              </a:rPr>
              <a:t>,médec</a:t>
            </a:r>
            <a:r>
              <a:rPr lang="pt-BR" sz="5400" b="1" dirty="0">
                <a:solidFill>
                  <a:srgbClr val="E46C0A"/>
                </a:solidFill>
                <a:latin typeface="Dosis" pitchFamily="2" charset="0"/>
              </a:rPr>
              <a:t>in</a:t>
            </a:r>
            <a:endParaRPr lang="pt-BR" sz="5400" b="1" dirty="0">
              <a:solidFill>
                <a:srgbClr val="106585"/>
              </a:solidFill>
              <a:latin typeface="Dosis" pitchFamily="2" charset="0"/>
            </a:endParaRPr>
          </a:p>
          <a:p>
            <a:pPr defTabSz="457223"/>
            <a:r>
              <a:rPr lang="pt-BR" sz="5400" b="1" dirty="0">
                <a:solidFill>
                  <a:srgbClr val="E46C0A"/>
                </a:solidFill>
                <a:latin typeface="Dosis" pitchFamily="2" charset="0"/>
              </a:rPr>
              <a:t>im      </a:t>
            </a:r>
            <a:r>
              <a:rPr lang="pt-BR" sz="5400" b="1" dirty="0">
                <a:solidFill>
                  <a:srgbClr val="106585"/>
                </a:solidFill>
                <a:latin typeface="Dosis" pitchFamily="2" charset="0"/>
              </a:rPr>
              <a:t>gr</a:t>
            </a:r>
            <a:r>
              <a:rPr lang="pt-BR" sz="5400" b="1" dirty="0">
                <a:solidFill>
                  <a:srgbClr val="E46C0A"/>
                </a:solidFill>
                <a:latin typeface="Dosis" pitchFamily="2" charset="0"/>
              </a:rPr>
              <a:t>im</a:t>
            </a:r>
            <a:r>
              <a:rPr lang="pt-BR" sz="5400" b="1" dirty="0">
                <a:solidFill>
                  <a:srgbClr val="106585"/>
                </a:solidFill>
                <a:latin typeface="Dosis" pitchFamily="2" charset="0"/>
              </a:rPr>
              <a:t>per</a:t>
            </a:r>
          </a:p>
          <a:p>
            <a:pPr defTabSz="457223"/>
            <a:r>
              <a:rPr lang="pt-BR" sz="5400" b="1" dirty="0">
                <a:solidFill>
                  <a:srgbClr val="E46C0A"/>
                </a:solidFill>
                <a:latin typeface="Dosis" pitchFamily="2" charset="0"/>
              </a:rPr>
              <a:t>ain</a:t>
            </a:r>
            <a:r>
              <a:rPr lang="pt-BR" sz="5400" b="1" dirty="0">
                <a:solidFill>
                  <a:srgbClr val="106585"/>
                </a:solidFill>
                <a:latin typeface="Dosis" pitchFamily="2" charset="0"/>
              </a:rPr>
              <a:t>     m</a:t>
            </a:r>
            <a:r>
              <a:rPr lang="pt-BR" sz="5400" b="1" dirty="0">
                <a:solidFill>
                  <a:srgbClr val="E46C0A"/>
                </a:solidFill>
                <a:latin typeface="Dosis" pitchFamily="2" charset="0"/>
              </a:rPr>
              <a:t>ain</a:t>
            </a:r>
            <a:endParaRPr lang="pt-BR" sz="5400" b="1" dirty="0">
              <a:solidFill>
                <a:srgbClr val="106585"/>
              </a:solidFill>
              <a:latin typeface="Dosis" pitchFamily="2" charset="0"/>
            </a:endParaRPr>
          </a:p>
          <a:p>
            <a:pPr defTabSz="457223"/>
            <a:r>
              <a:rPr lang="pt-BR" sz="5400" b="1" dirty="0">
                <a:solidFill>
                  <a:srgbClr val="E46C0A"/>
                </a:solidFill>
                <a:latin typeface="Dosis" pitchFamily="2" charset="0"/>
              </a:rPr>
              <a:t>ein     </a:t>
            </a:r>
            <a:r>
              <a:rPr lang="pt-BR" sz="5400" b="1" dirty="0">
                <a:solidFill>
                  <a:srgbClr val="106585"/>
                </a:solidFill>
                <a:latin typeface="Dosis" pitchFamily="2" charset="0"/>
              </a:rPr>
              <a:t>p</a:t>
            </a:r>
            <a:r>
              <a:rPr lang="pt-BR" sz="5400" b="1" dirty="0">
                <a:solidFill>
                  <a:srgbClr val="E46C0A"/>
                </a:solidFill>
                <a:latin typeface="Dosis" pitchFamily="2" charset="0"/>
              </a:rPr>
              <a:t>ein</a:t>
            </a:r>
            <a:r>
              <a:rPr lang="pt-BR" sz="5400" b="1" dirty="0">
                <a:solidFill>
                  <a:srgbClr val="106585"/>
                </a:solidFill>
                <a:latin typeface="Dosis" pitchFamily="2" charset="0"/>
              </a:rPr>
              <a:t>tre</a:t>
            </a:r>
            <a:endParaRPr lang="pt-BR" sz="5400" b="1" dirty="0">
              <a:solidFill>
                <a:srgbClr val="E46C0A"/>
              </a:solidFill>
              <a:latin typeface="Dosis" pitchFamily="2" charset="0"/>
            </a:endParaRPr>
          </a:p>
        </p:txBody>
      </p:sp>
      <p:sp>
        <p:nvSpPr>
          <p:cNvPr id="2" name="Flèche : droite 1">
            <a:extLst>
              <a:ext uri="{FF2B5EF4-FFF2-40B4-BE49-F238E27FC236}">
                <a16:creationId xmlns:a16="http://schemas.microsoft.com/office/drawing/2014/main" id="{7AD4D999-F4E0-A86E-10E6-EEE1E1996E51}"/>
              </a:ext>
            </a:extLst>
          </p:cNvPr>
          <p:cNvSpPr/>
          <p:nvPr/>
        </p:nvSpPr>
        <p:spPr>
          <a:xfrm>
            <a:off x="1738159" y="4789606"/>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55775D35-47FC-00F0-4A77-CD0D47E002AF}"/>
              </a:ext>
            </a:extLst>
          </p:cNvPr>
          <p:cNvSpPr/>
          <p:nvPr/>
        </p:nvSpPr>
        <p:spPr>
          <a:xfrm>
            <a:off x="1699752" y="2255478"/>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Flèche : droite 10">
            <a:extLst>
              <a:ext uri="{FF2B5EF4-FFF2-40B4-BE49-F238E27FC236}">
                <a16:creationId xmlns:a16="http://schemas.microsoft.com/office/drawing/2014/main" id="{C0C814D5-6579-430B-79AD-96363F70F9FC}"/>
              </a:ext>
            </a:extLst>
          </p:cNvPr>
          <p:cNvSpPr/>
          <p:nvPr/>
        </p:nvSpPr>
        <p:spPr>
          <a:xfrm>
            <a:off x="1704668" y="3104612"/>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Flèche : droite 11">
            <a:extLst>
              <a:ext uri="{FF2B5EF4-FFF2-40B4-BE49-F238E27FC236}">
                <a16:creationId xmlns:a16="http://schemas.microsoft.com/office/drawing/2014/main" id="{6A06CDD6-A71E-D518-3832-BA5DE25DD834}"/>
              </a:ext>
            </a:extLst>
          </p:cNvPr>
          <p:cNvSpPr/>
          <p:nvPr/>
        </p:nvSpPr>
        <p:spPr>
          <a:xfrm>
            <a:off x="1738159" y="3953747"/>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34420566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DBB90-BA43-DC67-E6F9-CBCB32F1C9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27D4E5-2F0C-EF25-435F-EBC219A53E66}"/>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0CE1823-1A4C-BB3D-0F67-DB8668D0E2FE}"/>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6B265A4-CA6D-9DC1-7E18-DEFC624CB14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8472CB12-AB8E-811B-26A0-78E169B6299E}"/>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0BD3E1F0-435A-8988-6E9B-A1198F4E7CF0}"/>
              </a:ext>
            </a:extLst>
          </p:cNvPr>
          <p:cNvSpPr txBox="1"/>
          <p:nvPr/>
        </p:nvSpPr>
        <p:spPr>
          <a:xfrm>
            <a:off x="1777999" y="2178765"/>
            <a:ext cx="5227920" cy="169533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mots contenant les  graphèmes complexes:</a:t>
            </a:r>
          </a:p>
          <a:p>
            <a:pPr algn="ctr" defTabSz="457246">
              <a:lnSpc>
                <a:spcPts val="4608"/>
              </a:lnSpc>
            </a:pPr>
            <a:r>
              <a:rPr lang="fr-FR" sz="2533" b="1" dirty="0">
                <a:solidFill>
                  <a:srgbClr val="FFC000"/>
                </a:solidFill>
                <a:latin typeface="Dosis" pitchFamily="2" charset="0"/>
              </a:rPr>
              <a:t>in – </a:t>
            </a:r>
            <a:r>
              <a:rPr lang="fr-FR" sz="2533" b="1" dirty="0" err="1">
                <a:solidFill>
                  <a:srgbClr val="FFC000"/>
                </a:solidFill>
                <a:latin typeface="Dosis" pitchFamily="2" charset="0"/>
              </a:rPr>
              <a:t>im</a:t>
            </a:r>
            <a:r>
              <a:rPr lang="fr-FR" sz="2533" b="1" dirty="0">
                <a:solidFill>
                  <a:srgbClr val="FFC000"/>
                </a:solidFill>
                <a:latin typeface="Dosis" pitchFamily="2" charset="0"/>
              </a:rPr>
              <a:t> – </a:t>
            </a:r>
            <a:r>
              <a:rPr lang="fr-FR" sz="2533" b="1" dirty="0" err="1">
                <a:solidFill>
                  <a:srgbClr val="FFC000"/>
                </a:solidFill>
                <a:latin typeface="Dosis" pitchFamily="2" charset="0"/>
              </a:rPr>
              <a:t>ain</a:t>
            </a:r>
            <a:r>
              <a:rPr lang="fr-FR" sz="2533" b="1" dirty="0">
                <a:solidFill>
                  <a:srgbClr val="FFC000"/>
                </a:solidFill>
                <a:latin typeface="Dosis" pitchFamily="2" charset="0"/>
              </a:rPr>
              <a:t> - </a:t>
            </a:r>
            <a:r>
              <a:rPr lang="fr-FR" sz="2533" b="1" dirty="0" err="1">
                <a:solidFill>
                  <a:srgbClr val="FFC000"/>
                </a:solidFill>
                <a:latin typeface="Dosis" pitchFamily="2" charset="0"/>
              </a:rPr>
              <a:t>ein</a:t>
            </a:r>
            <a:endParaRPr lang="en-US" sz="2533" b="1" dirty="0">
              <a:solidFill>
                <a:srgbClr val="E46C0A"/>
              </a:solidFill>
              <a:latin typeface="Dosis" pitchFamily="2" charset="0"/>
            </a:endParaRPr>
          </a:p>
        </p:txBody>
      </p:sp>
    </p:spTree>
    <p:extLst>
      <p:ext uri="{BB962C8B-B14F-4D97-AF65-F5344CB8AC3E}">
        <p14:creationId xmlns:p14="http://schemas.microsoft.com/office/powerpoint/2010/main" val="21065144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8C583-B13E-F014-1340-FA3E6D63B33C}"/>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BB7212AD-1190-004E-58B9-7B01FED2918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E151B2AB-48E9-668D-A737-54D9462114F5}"/>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9A0BBB0-7A31-8C65-A3B0-CBB0B55DB7D6}"/>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78E2CE2F-1BD4-0667-E262-42F8B19061E1}"/>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81CDAAB2-B831-8317-C2C7-5700A1F0405B}"/>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F4893B1-968A-4F2A-D8DB-051E2DBAC44A}"/>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2A47ACF9-6A6A-BC3D-23F0-AD7A5D53529C}"/>
              </a:ext>
            </a:extLst>
          </p:cNvPr>
          <p:cNvSpPr txBox="1"/>
          <p:nvPr>
            <p:custDataLst>
              <p:tags r:id="rId7"/>
            </p:custDataLst>
          </p:nvPr>
        </p:nvSpPr>
        <p:spPr>
          <a:xfrm>
            <a:off x="861660" y="308987"/>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Je vais lire des mots. Écoutez attentivement. </a:t>
            </a:r>
          </a:p>
        </p:txBody>
      </p:sp>
      <p:sp>
        <p:nvSpPr>
          <p:cNvPr id="4" name="ZoneTexte 3">
            <a:extLst>
              <a:ext uri="{FF2B5EF4-FFF2-40B4-BE49-F238E27FC236}">
                <a16:creationId xmlns:a16="http://schemas.microsoft.com/office/drawing/2014/main" id="{5D005739-E19B-ED4E-62D1-FB73316FDD00}"/>
              </a:ext>
            </a:extLst>
          </p:cNvPr>
          <p:cNvSpPr txBox="1"/>
          <p:nvPr>
            <p:custDataLst>
              <p:tags r:id="rId8"/>
            </p:custDataLst>
          </p:nvPr>
        </p:nvSpPr>
        <p:spPr>
          <a:xfrm>
            <a:off x="76958" y="836345"/>
            <a:ext cx="8718673" cy="5551520"/>
          </a:xfrm>
          <a:prstGeom prst="rect">
            <a:avLst/>
          </a:prstGeom>
          <a:noFill/>
        </p:spPr>
        <p:txBody>
          <a:bodyPr wrap="square" rtlCol="0">
            <a:spAutoFit/>
          </a:bodyPr>
          <a:lstStyle/>
          <a:p>
            <a:pPr algn="ctr" defTabSz="685869">
              <a:lnSpc>
                <a:spcPct val="150000"/>
              </a:lnSpc>
              <a:spcAft>
                <a:spcPts val="900"/>
              </a:spcAft>
              <a:defRPr/>
            </a:pPr>
            <a:r>
              <a:rPr lang="fr-FR" sz="3600" b="1" kern="0" spc="320" dirty="0">
                <a:solidFill>
                  <a:srgbClr val="106585"/>
                </a:solidFill>
                <a:latin typeface="Dosis" pitchFamily="2" charset="0"/>
              </a:rPr>
              <a:t>qu</a:t>
            </a:r>
            <a:r>
              <a:rPr lang="fr-FR" sz="3600" b="1" kern="0" spc="320" dirty="0">
                <a:solidFill>
                  <a:srgbClr val="FFC000"/>
                </a:solidFill>
                <a:latin typeface="Dosis" pitchFamily="2" charset="0"/>
              </a:rPr>
              <a:t>in</a:t>
            </a:r>
            <a:r>
              <a:rPr lang="fr-FR" sz="3600" b="1" kern="0" spc="320" dirty="0">
                <a:solidFill>
                  <a:srgbClr val="106585"/>
                </a:solidFill>
                <a:latin typeface="Dosis" pitchFamily="2" charset="0"/>
              </a:rPr>
              <a:t>ze     </a:t>
            </a:r>
            <a:r>
              <a:rPr lang="fr-FR" sz="3600" b="1" kern="0" spc="320" dirty="0">
                <a:solidFill>
                  <a:srgbClr val="FFC000"/>
                </a:solidFill>
                <a:latin typeface="Dosis" pitchFamily="2" charset="0"/>
              </a:rPr>
              <a:t>im</a:t>
            </a:r>
            <a:r>
              <a:rPr lang="fr-FR" sz="3600" b="1" kern="0" spc="320" dirty="0">
                <a:solidFill>
                  <a:srgbClr val="106585"/>
                </a:solidFill>
                <a:latin typeface="Dosis" pitchFamily="2" charset="0"/>
              </a:rPr>
              <a:t>portant   p</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mar</a:t>
            </a:r>
            <a:r>
              <a:rPr lang="fr-FR" sz="3600" b="1" kern="0" spc="320" dirty="0">
                <a:solidFill>
                  <a:srgbClr val="FFC000"/>
                </a:solidFill>
                <a:latin typeface="Dosis" pitchFamily="2" charset="0"/>
              </a:rPr>
              <a:t>in</a:t>
            </a:r>
          </a:p>
          <a:p>
            <a:pPr algn="ctr" defTabSz="685869">
              <a:lnSpc>
                <a:spcPct val="150000"/>
              </a:lnSpc>
              <a:spcAft>
                <a:spcPts val="900"/>
              </a:spcAft>
              <a:defRPr/>
            </a:pPr>
            <a:r>
              <a:rPr lang="fr-FR" sz="3600" b="1" kern="0" spc="320" dirty="0">
                <a:solidFill>
                  <a:srgbClr val="106585"/>
                </a:solidFill>
                <a:latin typeface="Dosis" pitchFamily="2" charset="0"/>
              </a:rPr>
              <a:t>Maroc</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lap</a:t>
            </a:r>
            <a:r>
              <a:rPr lang="fr-FR" sz="3600" b="1" kern="0" spc="320" dirty="0">
                <a:solidFill>
                  <a:srgbClr val="FFC000"/>
                </a:solidFill>
                <a:latin typeface="Dosis" pitchFamily="2" charset="0"/>
              </a:rPr>
              <a:t>in</a:t>
            </a:r>
            <a:r>
              <a:rPr lang="fr-FR" sz="3600" b="1" kern="0" spc="320" dirty="0">
                <a:solidFill>
                  <a:srgbClr val="106585"/>
                </a:solidFill>
                <a:latin typeface="Dosis" pitchFamily="2" charset="0"/>
              </a:rPr>
              <a:t>   s</a:t>
            </a:r>
            <a:r>
              <a:rPr lang="fr-FR" sz="3600" b="1" kern="0" spc="320" dirty="0">
                <a:solidFill>
                  <a:srgbClr val="FFC000"/>
                </a:solidFill>
                <a:latin typeface="Dosis" pitchFamily="2" charset="0"/>
              </a:rPr>
              <a:t>im</a:t>
            </a:r>
            <a:r>
              <a:rPr lang="fr-FR" sz="3600" b="1" kern="0" spc="320" dirty="0">
                <a:solidFill>
                  <a:srgbClr val="106585"/>
                </a:solidFill>
                <a:latin typeface="Dosis" pitchFamily="2" charset="0"/>
              </a:rPr>
              <a:t>ple   proch</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a:t>
            </a:r>
          </a:p>
          <a:p>
            <a:pPr algn="ctr" defTabSz="685869">
              <a:lnSpc>
                <a:spcPct val="150000"/>
              </a:lnSpc>
              <a:spcAft>
                <a:spcPts val="900"/>
              </a:spcAft>
              <a:defRPr/>
            </a:pPr>
            <a:r>
              <a:rPr lang="fr-FR" sz="3600" b="1" kern="0" spc="320" dirty="0">
                <a:solidFill>
                  <a:srgbClr val="106585"/>
                </a:solidFill>
                <a:latin typeface="Dosis" pitchFamily="2" charset="0"/>
              </a:rPr>
              <a:t>pl</a:t>
            </a:r>
            <a:r>
              <a:rPr lang="fr-FR" sz="3600" b="1" kern="0" spc="320" dirty="0">
                <a:solidFill>
                  <a:srgbClr val="FFC000"/>
                </a:solidFill>
                <a:latin typeface="Dosis" pitchFamily="2" charset="0"/>
              </a:rPr>
              <a:t>ein</a:t>
            </a:r>
            <a:r>
              <a:rPr lang="fr-FR" sz="3600" b="1" kern="0" spc="320" dirty="0">
                <a:solidFill>
                  <a:srgbClr val="106585"/>
                </a:solidFill>
                <a:latin typeface="Dosis" pitchFamily="2" charset="0"/>
              </a:rPr>
              <a:t>   afric</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s</a:t>
            </a:r>
            <a:r>
              <a:rPr lang="fr-FR" sz="3600" b="1" kern="0" spc="320" dirty="0">
                <a:solidFill>
                  <a:srgbClr val="FFC000"/>
                </a:solidFill>
                <a:latin typeface="Dosis" pitchFamily="2" charset="0"/>
              </a:rPr>
              <a:t>in</a:t>
            </a:r>
            <a:r>
              <a:rPr lang="fr-FR" sz="3600" b="1" kern="0" spc="320" dirty="0">
                <a:solidFill>
                  <a:srgbClr val="106585"/>
                </a:solidFill>
                <a:latin typeface="Dosis" pitchFamily="2" charset="0"/>
              </a:rPr>
              <a:t>ge  </a:t>
            </a:r>
            <a:r>
              <a:rPr lang="fr-FR" sz="3600" b="1" kern="0" spc="320" dirty="0">
                <a:solidFill>
                  <a:srgbClr val="FFC000"/>
                </a:solidFill>
                <a:latin typeface="Dosis" pitchFamily="2" charset="0"/>
              </a:rPr>
              <a:t> </a:t>
            </a:r>
            <a:r>
              <a:rPr lang="fr-FR" sz="3600" b="1" kern="0" spc="320" dirty="0">
                <a:solidFill>
                  <a:srgbClr val="106585"/>
                </a:solidFill>
                <a:latin typeface="Dosis" pitchFamily="2" charset="0"/>
              </a:rPr>
              <a:t>i</a:t>
            </a:r>
            <a:r>
              <a:rPr lang="fr-FR" sz="3600" b="1" kern="0" spc="320" dirty="0">
                <a:solidFill>
                  <a:srgbClr val="FFC000"/>
                </a:solidFill>
                <a:latin typeface="Dosis" pitchFamily="2" charset="0"/>
              </a:rPr>
              <a:t>m</a:t>
            </a:r>
            <a:r>
              <a:rPr lang="fr-FR" sz="3600" b="1" kern="0" spc="320" dirty="0">
                <a:solidFill>
                  <a:srgbClr val="106585"/>
                </a:solidFill>
                <a:latin typeface="Dosis" pitchFamily="2" charset="0"/>
              </a:rPr>
              <a:t>plique</a:t>
            </a:r>
          </a:p>
          <a:p>
            <a:pPr algn="ctr" defTabSz="685869">
              <a:lnSpc>
                <a:spcPct val="150000"/>
              </a:lnSpc>
              <a:spcAft>
                <a:spcPts val="900"/>
              </a:spcAft>
              <a:defRPr/>
            </a:pPr>
            <a:r>
              <a:rPr lang="fr-FR" sz="3600" b="1" kern="0" spc="320" dirty="0">
                <a:solidFill>
                  <a:srgbClr val="106585"/>
                </a:solidFill>
                <a:latin typeface="Dosis" pitchFamily="2" charset="0"/>
              </a:rPr>
              <a:t>fr</a:t>
            </a:r>
            <a:r>
              <a:rPr lang="fr-FR" sz="3600" b="1" kern="0" spc="320" dirty="0">
                <a:solidFill>
                  <a:srgbClr val="FFC000"/>
                </a:solidFill>
                <a:latin typeface="Dosis" pitchFamily="2" charset="0"/>
              </a:rPr>
              <a:t>ein</a:t>
            </a:r>
            <a:r>
              <a:rPr lang="fr-FR" sz="3600" b="1" kern="0" spc="320" dirty="0">
                <a:solidFill>
                  <a:srgbClr val="106585"/>
                </a:solidFill>
                <a:latin typeface="Dosis" pitchFamily="2" charset="0"/>
              </a:rPr>
              <a:t>    pétr</a:t>
            </a:r>
            <a:r>
              <a:rPr lang="fr-FR" sz="3600" b="1" kern="0" spc="320" dirty="0">
                <a:solidFill>
                  <a:srgbClr val="FFC000"/>
                </a:solidFill>
                <a:latin typeface="Dosis" pitchFamily="2" charset="0"/>
              </a:rPr>
              <a:t>in</a:t>
            </a:r>
            <a:r>
              <a:rPr lang="fr-FR" sz="3600" b="1" kern="0" spc="320" dirty="0">
                <a:solidFill>
                  <a:srgbClr val="106585"/>
                </a:solidFill>
                <a:latin typeface="Dosis" pitchFamily="2" charset="0"/>
              </a:rPr>
              <a:t>   </a:t>
            </a:r>
            <a:r>
              <a:rPr lang="fr-FR" sz="3600" b="1" kern="0" spc="320" dirty="0">
                <a:solidFill>
                  <a:srgbClr val="FFC000"/>
                </a:solidFill>
                <a:latin typeface="Dosis" pitchFamily="2" charset="0"/>
              </a:rPr>
              <a:t>im</a:t>
            </a:r>
            <a:r>
              <a:rPr lang="fr-FR" sz="3600" b="1" kern="0" spc="320" dirty="0">
                <a:solidFill>
                  <a:srgbClr val="106585"/>
                </a:solidFill>
                <a:latin typeface="Dosis" pitchFamily="2" charset="0"/>
              </a:rPr>
              <a:t>pératif    tr</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a:t>
            </a:r>
          </a:p>
          <a:p>
            <a:pPr algn="ctr" defTabSz="685869">
              <a:lnSpc>
                <a:spcPct val="150000"/>
              </a:lnSpc>
              <a:spcAft>
                <a:spcPts val="900"/>
              </a:spcAft>
              <a:defRPr/>
            </a:pPr>
            <a:r>
              <a:rPr lang="fr-FR" sz="3600" b="1" kern="0" spc="320" dirty="0">
                <a:solidFill>
                  <a:srgbClr val="106585"/>
                </a:solidFill>
                <a:latin typeface="Dosis" pitchFamily="2" charset="0"/>
              </a:rPr>
              <a:t>Écriv</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mal</a:t>
            </a:r>
            <a:r>
              <a:rPr lang="fr-FR" sz="3600" b="1" kern="0" spc="320" dirty="0">
                <a:solidFill>
                  <a:srgbClr val="FFC000"/>
                </a:solidFill>
                <a:latin typeface="Dosis" pitchFamily="2" charset="0"/>
              </a:rPr>
              <a:t>in</a:t>
            </a:r>
            <a:r>
              <a:rPr lang="fr-FR" sz="3600" b="1" kern="0" spc="320" dirty="0">
                <a:solidFill>
                  <a:srgbClr val="106585"/>
                </a:solidFill>
                <a:latin typeface="Dosis" pitchFamily="2" charset="0"/>
              </a:rPr>
              <a:t>    </a:t>
            </a:r>
            <a:r>
              <a:rPr lang="fr-FR" sz="3600" b="1" kern="0" spc="320" dirty="0">
                <a:solidFill>
                  <a:srgbClr val="FFC000"/>
                </a:solidFill>
                <a:latin typeface="Dosis" pitchFamily="2" charset="0"/>
              </a:rPr>
              <a:t>im</a:t>
            </a:r>
            <a:r>
              <a:rPr lang="fr-FR" sz="3600" b="1" kern="0" spc="320" dirty="0">
                <a:solidFill>
                  <a:srgbClr val="106585"/>
                </a:solidFill>
                <a:latin typeface="Dosis" pitchFamily="2" charset="0"/>
              </a:rPr>
              <a:t>parfait  gr</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a:t>
            </a:r>
          </a:p>
          <a:p>
            <a:pPr algn="ctr" defTabSz="685869">
              <a:lnSpc>
                <a:spcPct val="150000"/>
              </a:lnSpc>
              <a:spcAft>
                <a:spcPts val="900"/>
              </a:spcAft>
              <a:defRPr/>
            </a:pPr>
            <a:r>
              <a:rPr lang="fr-FR" sz="3600" b="1" kern="0" spc="320" dirty="0">
                <a:solidFill>
                  <a:srgbClr val="106585"/>
                </a:solidFill>
                <a:latin typeface="Dosis" pitchFamily="2" charset="0"/>
              </a:rPr>
              <a:t>r</a:t>
            </a:r>
            <a:r>
              <a:rPr lang="fr-FR" sz="3600" b="1" kern="0" spc="320" dirty="0">
                <a:solidFill>
                  <a:srgbClr val="FFC000"/>
                </a:solidFill>
                <a:latin typeface="Dosis" pitchFamily="2" charset="0"/>
              </a:rPr>
              <a:t>ein  </a:t>
            </a:r>
            <a:r>
              <a:rPr lang="fr-FR" sz="3600" b="1" kern="0" spc="320" dirty="0">
                <a:solidFill>
                  <a:srgbClr val="106585"/>
                </a:solidFill>
                <a:latin typeface="Dosis" pitchFamily="2" charset="0"/>
              </a:rPr>
              <a:t>  c</a:t>
            </a:r>
            <a:r>
              <a:rPr lang="fr-FR" sz="3600" b="1" kern="0" spc="320" dirty="0">
                <a:solidFill>
                  <a:srgbClr val="FFC000"/>
                </a:solidFill>
                <a:latin typeface="Dosis" pitchFamily="2" charset="0"/>
              </a:rPr>
              <a:t>ein</a:t>
            </a:r>
            <a:r>
              <a:rPr lang="fr-FR" sz="3600" b="1" kern="0" spc="320" dirty="0">
                <a:solidFill>
                  <a:srgbClr val="106585"/>
                </a:solidFill>
                <a:latin typeface="Dosis" pitchFamily="2" charset="0"/>
              </a:rPr>
              <a:t>ture     ch</a:t>
            </a:r>
            <a:r>
              <a:rPr lang="fr-FR" sz="3600" b="1" kern="0" spc="320" dirty="0">
                <a:solidFill>
                  <a:srgbClr val="FFC000"/>
                </a:solidFill>
                <a:latin typeface="Dosis" pitchFamily="2" charset="0"/>
              </a:rPr>
              <a:t>im</a:t>
            </a:r>
            <a:r>
              <a:rPr lang="fr-FR" sz="3600" b="1" kern="0" spc="320" dirty="0">
                <a:solidFill>
                  <a:srgbClr val="106585"/>
                </a:solidFill>
                <a:latin typeface="Dosis" pitchFamily="2" charset="0"/>
              </a:rPr>
              <a:t>panzé</a:t>
            </a:r>
            <a:r>
              <a:rPr lang="fr-FR" sz="3200" b="1" kern="0" spc="320" dirty="0">
                <a:solidFill>
                  <a:srgbClr val="106585"/>
                </a:solidFill>
                <a:latin typeface="Dosis" pitchFamily="2" charset="0"/>
              </a:rPr>
              <a:t> pr</a:t>
            </a:r>
            <a:r>
              <a:rPr lang="fr-FR" sz="3200" b="1" kern="0" spc="320" dirty="0">
                <a:solidFill>
                  <a:srgbClr val="FFC000"/>
                </a:solidFill>
                <a:latin typeface="Dosis" pitchFamily="2" charset="0"/>
              </a:rPr>
              <a:t>in</a:t>
            </a:r>
            <a:r>
              <a:rPr lang="fr-FR" sz="3200" b="1" kern="0" spc="320" dirty="0">
                <a:solidFill>
                  <a:srgbClr val="106585"/>
                </a:solidFill>
                <a:latin typeface="Dosis" pitchFamily="2" charset="0"/>
              </a:rPr>
              <a:t>ce</a:t>
            </a:r>
          </a:p>
        </p:txBody>
      </p:sp>
      <p:sp>
        <p:nvSpPr>
          <p:cNvPr id="2" name="ZoneTexte 1">
            <a:extLst>
              <a:ext uri="{FF2B5EF4-FFF2-40B4-BE49-F238E27FC236}">
                <a16:creationId xmlns:a16="http://schemas.microsoft.com/office/drawing/2014/main" id="{8BC9F10E-E3F8-1F09-2ADA-9D669C625545}"/>
              </a:ext>
            </a:extLst>
          </p:cNvPr>
          <p:cNvSpPr txBox="1"/>
          <p:nvPr>
            <p:custDataLst>
              <p:tags r:id="rId9"/>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latin typeface="+mj-lt"/>
              </a:rPr>
              <a:t>L’enseignant pointe les mots en les lisant. </a:t>
            </a:r>
          </a:p>
        </p:txBody>
      </p:sp>
      <p:graphicFrame>
        <p:nvGraphicFramePr>
          <p:cNvPr id="5" name="Tableau 4">
            <a:extLst>
              <a:ext uri="{FF2B5EF4-FFF2-40B4-BE49-F238E27FC236}">
                <a16:creationId xmlns:a16="http://schemas.microsoft.com/office/drawing/2014/main" id="{4F302174-62FA-28E4-47C5-7790DECEEE4C}"/>
              </a:ext>
            </a:extLst>
          </p:cNvPr>
          <p:cNvGraphicFramePr>
            <a:graphicFrameLocks noGrp="1"/>
          </p:cNvGraphicFramePr>
          <p:nvPr>
            <p:custDataLst>
              <p:tags r:id="rId10"/>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4121743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BA6C6-9424-6DBC-7106-ABD79A4FB4EC}"/>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F6BB721A-2D9F-165D-EE43-D6C8BA9B1E17}"/>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D71E761-443B-46FD-C413-E83A03D58DCF}"/>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7A594DD-E02B-7F7C-526C-97C5160643E5}"/>
              </a:ext>
            </a:extLst>
          </p:cNvPr>
          <p:cNvSpPr/>
          <p:nvPr>
            <p:custDataLst>
              <p:tags r:id="rId3"/>
            </p:custDataLst>
          </p:nvPr>
        </p:nvSpPr>
        <p:spPr>
          <a:xfrm>
            <a:off x="185553" y="289560"/>
            <a:ext cx="8776195" cy="639064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CCBC5A4-6643-5B00-FAF7-7A26E2E2F36C}"/>
              </a:ext>
            </a:extLst>
          </p:cNvPr>
          <p:cNvSpPr/>
          <p:nvPr>
            <p:custDataLst>
              <p:tags r:id="rId4"/>
            </p:custDataLst>
          </p:nvPr>
        </p:nvSpPr>
        <p:spPr>
          <a:xfrm>
            <a:off x="180977" y="305802"/>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058FDC8-D89D-DE27-5743-B17A221AADA1}"/>
              </a:ext>
            </a:extLst>
          </p:cNvPr>
          <p:cNvSpPr/>
          <p:nvPr>
            <p:custDataLst>
              <p:tags r:id="rId5"/>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2F236E66-5EA7-0289-6D62-F297DC46FCFE}"/>
              </a:ext>
            </a:extLst>
          </p:cNvPr>
          <p:cNvSpPr txBox="1"/>
          <p:nvPr>
            <p:custDataLst>
              <p:tags r:id="rId6"/>
            </p:custDataLst>
          </p:nvPr>
        </p:nvSpPr>
        <p:spPr>
          <a:xfrm>
            <a:off x="812684" y="345746"/>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p:txBody>
      </p:sp>
      <p:sp>
        <p:nvSpPr>
          <p:cNvPr id="2" name="ZoneTexte 1">
            <a:extLst>
              <a:ext uri="{FF2B5EF4-FFF2-40B4-BE49-F238E27FC236}">
                <a16:creationId xmlns:a16="http://schemas.microsoft.com/office/drawing/2014/main" id="{D3BDB5A3-7080-E032-BF4C-F2C0C28E4383}"/>
              </a:ext>
            </a:extLst>
          </p:cNvPr>
          <p:cNvSpPr txBox="1"/>
          <p:nvPr>
            <p:custDataLst>
              <p:tags r:id="rId7"/>
            </p:custDataLst>
          </p:nvPr>
        </p:nvSpPr>
        <p:spPr>
          <a:xfrm>
            <a:off x="674177" y="627692"/>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rPr>
              <a:t>L’enseignant(e fait passer tous les élèves. chacun lit une ligne</a:t>
            </a:r>
          </a:p>
        </p:txBody>
      </p:sp>
      <p:graphicFrame>
        <p:nvGraphicFramePr>
          <p:cNvPr id="5" name="Tableau 4">
            <a:extLst>
              <a:ext uri="{FF2B5EF4-FFF2-40B4-BE49-F238E27FC236}">
                <a16:creationId xmlns:a16="http://schemas.microsoft.com/office/drawing/2014/main" id="{83BDE4C5-E8CB-5435-E17F-324EA34344EB}"/>
              </a:ext>
            </a:extLst>
          </p:cNvPr>
          <p:cNvGraphicFramePr>
            <a:graphicFrameLocks noGrp="1"/>
          </p:cNvGraphicFramePr>
          <p:nvPr>
            <p:custDataLst>
              <p:tags r:id="rId8"/>
            </p:custDataLst>
          </p:nvPr>
        </p:nvGraphicFramePr>
        <p:xfrm>
          <a:off x="-12980" y="0"/>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1D9C4CEF-0AAE-B18B-8F0A-7AFF64881A66}"/>
              </a:ext>
            </a:extLst>
          </p:cNvPr>
          <p:cNvPicPr>
            <a:picLocks noChangeAspect="1"/>
          </p:cNvPicPr>
          <p:nvPr>
            <p:custDataLst>
              <p:tags r:id="rId9"/>
            </p:custDataLst>
          </p:nvPr>
        </p:nvPicPr>
        <p:blipFill>
          <a:blip r:embed="rId14"/>
          <a:stretch>
            <a:fillRect/>
          </a:stretch>
        </p:blipFill>
        <p:spPr>
          <a:xfrm>
            <a:off x="7665935" y="372622"/>
            <a:ext cx="1232811" cy="761784"/>
          </a:xfrm>
          <a:prstGeom prst="roundRect">
            <a:avLst>
              <a:gd name="adj" fmla="val 31362"/>
            </a:avLst>
          </a:prstGeom>
        </p:spPr>
      </p:pic>
      <p:sp>
        <p:nvSpPr>
          <p:cNvPr id="4" name="ZoneTexte 3">
            <a:extLst>
              <a:ext uri="{FF2B5EF4-FFF2-40B4-BE49-F238E27FC236}">
                <a16:creationId xmlns:a16="http://schemas.microsoft.com/office/drawing/2014/main" id="{C311F4E4-86B5-CF7B-FFF4-1E43385EFD19}"/>
              </a:ext>
            </a:extLst>
          </p:cNvPr>
          <p:cNvSpPr txBox="1"/>
          <p:nvPr>
            <p:custDataLst>
              <p:tags r:id="rId10"/>
            </p:custDataLst>
          </p:nvPr>
        </p:nvSpPr>
        <p:spPr>
          <a:xfrm>
            <a:off x="76958" y="836345"/>
            <a:ext cx="8718673" cy="5551520"/>
          </a:xfrm>
          <a:prstGeom prst="rect">
            <a:avLst/>
          </a:prstGeom>
          <a:noFill/>
        </p:spPr>
        <p:txBody>
          <a:bodyPr wrap="square" rtlCol="0">
            <a:spAutoFit/>
          </a:bodyPr>
          <a:lstStyle/>
          <a:p>
            <a:pPr algn="ctr" defTabSz="685869">
              <a:lnSpc>
                <a:spcPct val="150000"/>
              </a:lnSpc>
              <a:spcAft>
                <a:spcPts val="900"/>
              </a:spcAft>
              <a:defRPr/>
            </a:pPr>
            <a:r>
              <a:rPr lang="fr-FR" sz="3600" b="1" kern="0" spc="320" dirty="0">
                <a:solidFill>
                  <a:srgbClr val="106585"/>
                </a:solidFill>
                <a:latin typeface="Dosis" pitchFamily="2" charset="0"/>
              </a:rPr>
              <a:t>qu</a:t>
            </a:r>
            <a:r>
              <a:rPr lang="fr-FR" sz="3600" b="1" kern="0" spc="320" dirty="0">
                <a:solidFill>
                  <a:srgbClr val="FFC000"/>
                </a:solidFill>
                <a:latin typeface="Dosis" pitchFamily="2" charset="0"/>
              </a:rPr>
              <a:t>in</a:t>
            </a:r>
            <a:r>
              <a:rPr lang="fr-FR" sz="3600" b="1" kern="0" spc="320" dirty="0">
                <a:solidFill>
                  <a:srgbClr val="106585"/>
                </a:solidFill>
                <a:latin typeface="Dosis" pitchFamily="2" charset="0"/>
              </a:rPr>
              <a:t>ze     </a:t>
            </a:r>
            <a:r>
              <a:rPr lang="fr-FR" sz="3600" b="1" kern="0" spc="320" dirty="0">
                <a:solidFill>
                  <a:srgbClr val="FFC000"/>
                </a:solidFill>
                <a:latin typeface="Dosis" pitchFamily="2" charset="0"/>
              </a:rPr>
              <a:t>im</a:t>
            </a:r>
            <a:r>
              <a:rPr lang="fr-FR" sz="3600" b="1" kern="0" spc="320" dirty="0">
                <a:solidFill>
                  <a:srgbClr val="106585"/>
                </a:solidFill>
                <a:latin typeface="Dosis" pitchFamily="2" charset="0"/>
              </a:rPr>
              <a:t>portant   p</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mar</a:t>
            </a:r>
            <a:r>
              <a:rPr lang="fr-FR" sz="3600" b="1" kern="0" spc="320" dirty="0">
                <a:solidFill>
                  <a:srgbClr val="FFC000"/>
                </a:solidFill>
                <a:latin typeface="Dosis" pitchFamily="2" charset="0"/>
              </a:rPr>
              <a:t>in</a:t>
            </a:r>
          </a:p>
          <a:p>
            <a:pPr algn="ctr" defTabSz="685869">
              <a:lnSpc>
                <a:spcPct val="150000"/>
              </a:lnSpc>
              <a:spcAft>
                <a:spcPts val="900"/>
              </a:spcAft>
              <a:defRPr/>
            </a:pPr>
            <a:r>
              <a:rPr lang="fr-FR" sz="3600" b="1" kern="0" spc="320" dirty="0">
                <a:solidFill>
                  <a:srgbClr val="106585"/>
                </a:solidFill>
                <a:latin typeface="Dosis" pitchFamily="2" charset="0"/>
              </a:rPr>
              <a:t>Maroc</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lap</a:t>
            </a:r>
            <a:r>
              <a:rPr lang="fr-FR" sz="3600" b="1" kern="0" spc="320" dirty="0">
                <a:solidFill>
                  <a:srgbClr val="FFC000"/>
                </a:solidFill>
                <a:latin typeface="Dosis" pitchFamily="2" charset="0"/>
              </a:rPr>
              <a:t>in</a:t>
            </a:r>
            <a:r>
              <a:rPr lang="fr-FR" sz="3600" b="1" kern="0" spc="320" dirty="0">
                <a:solidFill>
                  <a:srgbClr val="106585"/>
                </a:solidFill>
                <a:latin typeface="Dosis" pitchFamily="2" charset="0"/>
              </a:rPr>
              <a:t>   s</a:t>
            </a:r>
            <a:r>
              <a:rPr lang="fr-FR" sz="3600" b="1" kern="0" spc="320" dirty="0">
                <a:solidFill>
                  <a:srgbClr val="FFC000"/>
                </a:solidFill>
                <a:latin typeface="Dosis" pitchFamily="2" charset="0"/>
              </a:rPr>
              <a:t>im</a:t>
            </a:r>
            <a:r>
              <a:rPr lang="fr-FR" sz="3600" b="1" kern="0" spc="320" dirty="0">
                <a:solidFill>
                  <a:srgbClr val="106585"/>
                </a:solidFill>
                <a:latin typeface="Dosis" pitchFamily="2" charset="0"/>
              </a:rPr>
              <a:t>ple   proch</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a:t>
            </a:r>
          </a:p>
          <a:p>
            <a:pPr algn="ctr" defTabSz="685869">
              <a:lnSpc>
                <a:spcPct val="150000"/>
              </a:lnSpc>
              <a:spcAft>
                <a:spcPts val="900"/>
              </a:spcAft>
              <a:defRPr/>
            </a:pPr>
            <a:r>
              <a:rPr lang="fr-FR" sz="3600" b="1" kern="0" spc="320" dirty="0">
                <a:solidFill>
                  <a:srgbClr val="106585"/>
                </a:solidFill>
                <a:latin typeface="Dosis" pitchFamily="2" charset="0"/>
              </a:rPr>
              <a:t>pl</a:t>
            </a:r>
            <a:r>
              <a:rPr lang="fr-FR" sz="3600" b="1" kern="0" spc="320" dirty="0">
                <a:solidFill>
                  <a:srgbClr val="FFC000"/>
                </a:solidFill>
                <a:latin typeface="Dosis" pitchFamily="2" charset="0"/>
              </a:rPr>
              <a:t>ein</a:t>
            </a:r>
            <a:r>
              <a:rPr lang="fr-FR" sz="3600" b="1" kern="0" spc="320" dirty="0">
                <a:solidFill>
                  <a:srgbClr val="106585"/>
                </a:solidFill>
                <a:latin typeface="Dosis" pitchFamily="2" charset="0"/>
              </a:rPr>
              <a:t>   afric</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s</a:t>
            </a:r>
            <a:r>
              <a:rPr lang="fr-FR" sz="3600" b="1" kern="0" spc="320" dirty="0">
                <a:solidFill>
                  <a:srgbClr val="FFC000"/>
                </a:solidFill>
                <a:latin typeface="Dosis" pitchFamily="2" charset="0"/>
              </a:rPr>
              <a:t>in</a:t>
            </a:r>
            <a:r>
              <a:rPr lang="fr-FR" sz="3600" b="1" kern="0" spc="320" dirty="0">
                <a:solidFill>
                  <a:srgbClr val="106585"/>
                </a:solidFill>
                <a:latin typeface="Dosis" pitchFamily="2" charset="0"/>
              </a:rPr>
              <a:t>ge  </a:t>
            </a:r>
            <a:r>
              <a:rPr lang="fr-FR" sz="3600" b="1" kern="0" spc="320" dirty="0">
                <a:solidFill>
                  <a:srgbClr val="FFC000"/>
                </a:solidFill>
                <a:latin typeface="Dosis" pitchFamily="2" charset="0"/>
              </a:rPr>
              <a:t> </a:t>
            </a:r>
            <a:r>
              <a:rPr lang="fr-FR" sz="3600" b="1" kern="0" spc="320" dirty="0">
                <a:solidFill>
                  <a:srgbClr val="106585"/>
                </a:solidFill>
                <a:latin typeface="Dosis" pitchFamily="2" charset="0"/>
              </a:rPr>
              <a:t>i</a:t>
            </a:r>
            <a:r>
              <a:rPr lang="fr-FR" sz="3600" b="1" kern="0" spc="320" dirty="0">
                <a:solidFill>
                  <a:srgbClr val="FFC000"/>
                </a:solidFill>
                <a:latin typeface="Dosis" pitchFamily="2" charset="0"/>
              </a:rPr>
              <a:t>m</a:t>
            </a:r>
            <a:r>
              <a:rPr lang="fr-FR" sz="3600" b="1" kern="0" spc="320" dirty="0">
                <a:solidFill>
                  <a:srgbClr val="106585"/>
                </a:solidFill>
                <a:latin typeface="Dosis" pitchFamily="2" charset="0"/>
              </a:rPr>
              <a:t>plique</a:t>
            </a:r>
          </a:p>
          <a:p>
            <a:pPr algn="ctr" defTabSz="685869">
              <a:lnSpc>
                <a:spcPct val="150000"/>
              </a:lnSpc>
              <a:spcAft>
                <a:spcPts val="900"/>
              </a:spcAft>
              <a:defRPr/>
            </a:pPr>
            <a:r>
              <a:rPr lang="fr-FR" sz="3600" b="1" kern="0" spc="320" dirty="0">
                <a:solidFill>
                  <a:srgbClr val="106585"/>
                </a:solidFill>
                <a:latin typeface="Dosis" pitchFamily="2" charset="0"/>
              </a:rPr>
              <a:t>fr</a:t>
            </a:r>
            <a:r>
              <a:rPr lang="fr-FR" sz="3600" b="1" kern="0" spc="320" dirty="0">
                <a:solidFill>
                  <a:srgbClr val="FFC000"/>
                </a:solidFill>
                <a:latin typeface="Dosis" pitchFamily="2" charset="0"/>
              </a:rPr>
              <a:t>ein</a:t>
            </a:r>
            <a:r>
              <a:rPr lang="fr-FR" sz="3600" b="1" kern="0" spc="320" dirty="0">
                <a:solidFill>
                  <a:srgbClr val="106585"/>
                </a:solidFill>
                <a:latin typeface="Dosis" pitchFamily="2" charset="0"/>
              </a:rPr>
              <a:t>    pétr</a:t>
            </a:r>
            <a:r>
              <a:rPr lang="fr-FR" sz="3600" b="1" kern="0" spc="320" dirty="0">
                <a:solidFill>
                  <a:srgbClr val="FFC000"/>
                </a:solidFill>
                <a:latin typeface="Dosis" pitchFamily="2" charset="0"/>
              </a:rPr>
              <a:t>in</a:t>
            </a:r>
            <a:r>
              <a:rPr lang="fr-FR" sz="3600" b="1" kern="0" spc="320" dirty="0">
                <a:solidFill>
                  <a:srgbClr val="106585"/>
                </a:solidFill>
                <a:latin typeface="Dosis" pitchFamily="2" charset="0"/>
              </a:rPr>
              <a:t>   </a:t>
            </a:r>
            <a:r>
              <a:rPr lang="fr-FR" sz="3600" b="1" kern="0" spc="320" dirty="0">
                <a:solidFill>
                  <a:srgbClr val="FFC000"/>
                </a:solidFill>
                <a:latin typeface="Dosis" pitchFamily="2" charset="0"/>
              </a:rPr>
              <a:t>im</a:t>
            </a:r>
            <a:r>
              <a:rPr lang="fr-FR" sz="3600" b="1" kern="0" spc="320" dirty="0">
                <a:solidFill>
                  <a:srgbClr val="106585"/>
                </a:solidFill>
                <a:latin typeface="Dosis" pitchFamily="2" charset="0"/>
              </a:rPr>
              <a:t>pératif    tr</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a:t>
            </a:r>
          </a:p>
          <a:p>
            <a:pPr algn="ctr" defTabSz="685869">
              <a:lnSpc>
                <a:spcPct val="150000"/>
              </a:lnSpc>
              <a:spcAft>
                <a:spcPts val="900"/>
              </a:spcAft>
              <a:defRPr/>
            </a:pPr>
            <a:r>
              <a:rPr lang="fr-FR" sz="3600" b="1" kern="0" spc="320" dirty="0">
                <a:solidFill>
                  <a:srgbClr val="106585"/>
                </a:solidFill>
                <a:latin typeface="Dosis" pitchFamily="2" charset="0"/>
              </a:rPr>
              <a:t>Écriv</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mal</a:t>
            </a:r>
            <a:r>
              <a:rPr lang="fr-FR" sz="3600" b="1" kern="0" spc="320" dirty="0">
                <a:solidFill>
                  <a:srgbClr val="FFC000"/>
                </a:solidFill>
                <a:latin typeface="Dosis" pitchFamily="2" charset="0"/>
              </a:rPr>
              <a:t>in</a:t>
            </a:r>
            <a:r>
              <a:rPr lang="fr-FR" sz="3600" b="1" kern="0" spc="320" dirty="0">
                <a:solidFill>
                  <a:srgbClr val="106585"/>
                </a:solidFill>
                <a:latin typeface="Dosis" pitchFamily="2" charset="0"/>
              </a:rPr>
              <a:t>    </a:t>
            </a:r>
            <a:r>
              <a:rPr lang="fr-FR" sz="3600" b="1" kern="0" spc="320" dirty="0">
                <a:solidFill>
                  <a:srgbClr val="FFC000"/>
                </a:solidFill>
                <a:latin typeface="Dosis" pitchFamily="2" charset="0"/>
              </a:rPr>
              <a:t>im</a:t>
            </a:r>
            <a:r>
              <a:rPr lang="fr-FR" sz="3600" b="1" kern="0" spc="320" dirty="0">
                <a:solidFill>
                  <a:srgbClr val="106585"/>
                </a:solidFill>
                <a:latin typeface="Dosis" pitchFamily="2" charset="0"/>
              </a:rPr>
              <a:t>parfait  gr</a:t>
            </a:r>
            <a:r>
              <a:rPr lang="fr-FR" sz="3600" b="1" kern="0" spc="320" dirty="0">
                <a:solidFill>
                  <a:srgbClr val="FFC000"/>
                </a:solidFill>
                <a:latin typeface="Dosis" pitchFamily="2" charset="0"/>
              </a:rPr>
              <a:t>ain</a:t>
            </a:r>
            <a:r>
              <a:rPr lang="fr-FR" sz="3600" b="1" kern="0" spc="320" dirty="0">
                <a:solidFill>
                  <a:srgbClr val="106585"/>
                </a:solidFill>
                <a:latin typeface="Dosis" pitchFamily="2" charset="0"/>
              </a:rPr>
              <a:t> </a:t>
            </a:r>
          </a:p>
          <a:p>
            <a:pPr algn="ctr" defTabSz="685869">
              <a:lnSpc>
                <a:spcPct val="150000"/>
              </a:lnSpc>
              <a:spcAft>
                <a:spcPts val="900"/>
              </a:spcAft>
              <a:defRPr/>
            </a:pPr>
            <a:r>
              <a:rPr lang="fr-FR" sz="3600" b="1" kern="0" spc="320" dirty="0">
                <a:solidFill>
                  <a:srgbClr val="106585"/>
                </a:solidFill>
                <a:latin typeface="Dosis" pitchFamily="2" charset="0"/>
              </a:rPr>
              <a:t>r</a:t>
            </a:r>
            <a:r>
              <a:rPr lang="fr-FR" sz="3600" b="1" kern="0" spc="320" dirty="0">
                <a:solidFill>
                  <a:srgbClr val="FFC000"/>
                </a:solidFill>
                <a:latin typeface="Dosis" pitchFamily="2" charset="0"/>
              </a:rPr>
              <a:t>ein</a:t>
            </a:r>
            <a:r>
              <a:rPr lang="fr-FR" sz="3600" b="1" kern="0" spc="320" dirty="0">
                <a:solidFill>
                  <a:srgbClr val="106585"/>
                </a:solidFill>
                <a:latin typeface="Dosis" pitchFamily="2" charset="0"/>
              </a:rPr>
              <a:t>    c</a:t>
            </a:r>
            <a:r>
              <a:rPr lang="fr-FR" sz="3600" b="1" kern="0" spc="320" dirty="0">
                <a:solidFill>
                  <a:srgbClr val="FFC000"/>
                </a:solidFill>
                <a:latin typeface="Dosis" pitchFamily="2" charset="0"/>
              </a:rPr>
              <a:t>ein</a:t>
            </a:r>
            <a:r>
              <a:rPr lang="fr-FR" sz="3600" b="1" kern="0" spc="320" dirty="0">
                <a:solidFill>
                  <a:srgbClr val="106585"/>
                </a:solidFill>
                <a:latin typeface="Dosis" pitchFamily="2" charset="0"/>
              </a:rPr>
              <a:t>ture   ch</a:t>
            </a:r>
            <a:r>
              <a:rPr lang="fr-FR" sz="3600" b="1" kern="0" spc="320" dirty="0">
                <a:solidFill>
                  <a:srgbClr val="FFC000"/>
                </a:solidFill>
                <a:latin typeface="Dosis" pitchFamily="2" charset="0"/>
              </a:rPr>
              <a:t>im</a:t>
            </a:r>
            <a:r>
              <a:rPr lang="fr-FR" sz="3600" b="1" kern="0" spc="320" dirty="0">
                <a:solidFill>
                  <a:srgbClr val="106585"/>
                </a:solidFill>
                <a:latin typeface="Dosis" pitchFamily="2" charset="0"/>
              </a:rPr>
              <a:t>panzé  pr</a:t>
            </a:r>
            <a:r>
              <a:rPr lang="fr-FR" sz="3600" b="1" kern="0" spc="320" dirty="0">
                <a:solidFill>
                  <a:srgbClr val="FFC000"/>
                </a:solidFill>
                <a:latin typeface="Dosis" pitchFamily="2" charset="0"/>
              </a:rPr>
              <a:t>in</a:t>
            </a:r>
            <a:r>
              <a:rPr lang="fr-FR" sz="3600" b="1" kern="0" spc="320" dirty="0">
                <a:solidFill>
                  <a:srgbClr val="106585"/>
                </a:solidFill>
                <a:latin typeface="Dosis" pitchFamily="2" charset="0"/>
              </a:rPr>
              <a:t>ce</a:t>
            </a:r>
            <a:endParaRPr lang="fr-FR" sz="3200" b="1" kern="0" spc="320" dirty="0">
              <a:solidFill>
                <a:srgbClr val="106585"/>
              </a:solidFill>
              <a:latin typeface="Dosis" pitchFamily="2" charset="0"/>
            </a:endParaRPr>
          </a:p>
        </p:txBody>
      </p:sp>
    </p:spTree>
    <p:extLst>
      <p:ext uri="{BB962C8B-B14F-4D97-AF65-F5344CB8AC3E}">
        <p14:creationId xmlns:p14="http://schemas.microsoft.com/office/powerpoint/2010/main" val="26531772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8C7E-5B97-B2C8-74F7-58638EA5CE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D0DC7A-5D9A-7BC5-215C-ABBCE438025F}"/>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47511197-0E9E-6060-BE82-733DA91DD366}"/>
              </a:ext>
            </a:extLst>
          </p:cNvPr>
          <p:cNvSpPr txBox="1"/>
          <p:nvPr/>
        </p:nvSpPr>
        <p:spPr>
          <a:xfrm>
            <a:off x="716226" y="982715"/>
            <a:ext cx="7711551" cy="820096"/>
          </a:xfrm>
          <a:prstGeom prst="rect">
            <a:avLst/>
          </a:prstGeom>
        </p:spPr>
        <p:txBody>
          <a:bodyPr lIns="0" tIns="0" rIns="0" bIns="0" rtlCol="0" anchor="t">
            <a:spAutoFit/>
          </a:bodyPr>
          <a:lstStyle/>
          <a:p>
            <a:pPr algn="ctr" defTabSz="457246">
              <a:lnSpc>
                <a:spcPts val="7400"/>
              </a:lnSpc>
              <a:defRPr/>
            </a:pPr>
            <a:r>
              <a:rPr lang="en-US" sz="3200" dirty="0">
                <a:solidFill>
                  <a:srgbClr val="215968"/>
                </a:solidFill>
                <a:latin typeface="Carelia"/>
              </a:rPr>
              <a:t>Mots-</a:t>
            </a:r>
            <a:r>
              <a:rPr lang="en-US" sz="3200" dirty="0" err="1">
                <a:solidFill>
                  <a:srgbClr val="215968"/>
                </a:solidFill>
                <a:latin typeface="Carelia"/>
              </a:rPr>
              <a:t>outils</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2BB488F3-142C-DDAA-2F72-7ACE7C71B6AE}"/>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EE8BE77-37C6-2663-2971-BB3BA26315A3}"/>
              </a:ext>
            </a:extLst>
          </p:cNvPr>
          <p:cNvSpPr/>
          <p:nvPr/>
        </p:nvSpPr>
        <p:spPr>
          <a:xfrm>
            <a:off x="-98323" y="2451856"/>
            <a:ext cx="8829368" cy="2818234"/>
          </a:xfrm>
          <a:prstGeom prst="cloud">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srgbClr val="9BBB59">
                  <a:lumMod val="75000"/>
                </a:srgbClr>
              </a:solidFill>
              <a:latin typeface="Calibri"/>
            </a:endParaRPr>
          </a:p>
        </p:txBody>
      </p:sp>
      <p:sp>
        <p:nvSpPr>
          <p:cNvPr id="15" name="TextBox 7">
            <a:extLst>
              <a:ext uri="{FF2B5EF4-FFF2-40B4-BE49-F238E27FC236}">
                <a16:creationId xmlns:a16="http://schemas.microsoft.com/office/drawing/2014/main" id="{41C260CB-6ACE-272B-DAB0-41A6D5A8365D}"/>
              </a:ext>
            </a:extLst>
          </p:cNvPr>
          <p:cNvSpPr txBox="1"/>
          <p:nvPr/>
        </p:nvSpPr>
        <p:spPr>
          <a:xfrm>
            <a:off x="926403" y="3429000"/>
            <a:ext cx="7118555" cy="546303"/>
          </a:xfrm>
          <a:prstGeom prst="rect">
            <a:avLst/>
          </a:prstGeom>
        </p:spPr>
        <p:txBody>
          <a:bodyPr wrap="square" lIns="0" tIns="0" rIns="0" bIns="0" rtlCol="0" anchor="t">
            <a:spAutoFit/>
          </a:bodyPr>
          <a:lstStyle/>
          <a:p>
            <a:pPr algn="ctr" defTabSz="457246">
              <a:lnSpc>
                <a:spcPts val="4608"/>
              </a:lnSpc>
              <a:defRPr/>
            </a:pPr>
            <a:r>
              <a:rPr lang="fr-FR" sz="3600" b="1" dirty="0">
                <a:solidFill>
                  <a:srgbClr val="9BBB59">
                    <a:lumMod val="75000"/>
                  </a:srgbClr>
                </a:solidFill>
                <a:latin typeface="Dosis" pitchFamily="2" charset="0"/>
              </a:rPr>
              <a:t>lundi– avec- ont- sont</a:t>
            </a:r>
            <a:endParaRPr lang="en-US" sz="3600" dirty="0">
              <a:solidFill>
                <a:srgbClr val="9BBB59">
                  <a:lumMod val="75000"/>
                </a:srgbClr>
              </a:solidFill>
              <a:latin typeface="Dosis" pitchFamily="2" charset="0"/>
            </a:endParaRPr>
          </a:p>
        </p:txBody>
      </p:sp>
    </p:spTree>
    <p:extLst>
      <p:ext uri="{BB962C8B-B14F-4D97-AF65-F5344CB8AC3E}">
        <p14:creationId xmlns:p14="http://schemas.microsoft.com/office/powerpoint/2010/main" val="23197646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0B33-8B55-3A47-9270-F87228A9CE1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C816518-568C-2DBE-0384-97DBA491F39C}"/>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D188146-A0C0-9F18-5C04-FD82A768924C}"/>
              </a:ext>
            </a:extLst>
          </p:cNvPr>
          <p:cNvSpPr/>
          <p:nvPr/>
        </p:nvSpPr>
        <p:spPr>
          <a:xfrm>
            <a:off x="183904" y="228600"/>
            <a:ext cx="8776195" cy="63500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4400" b="1" dirty="0">
                <a:solidFill>
                  <a:srgbClr val="106585"/>
                </a:solidFill>
                <a:latin typeface="Dosis" pitchFamily="2" charset="0"/>
              </a:rPr>
              <a:t>               </a:t>
            </a:r>
            <a:r>
              <a:rPr lang="fr-FR" sz="4400" b="1" dirty="0">
                <a:solidFill>
                  <a:srgbClr val="106585"/>
                </a:solidFill>
                <a:latin typeface="Dosis" pitchFamily="2" charset="0"/>
              </a:rPr>
              <a:t>lundi– avec- ont- sont</a:t>
            </a:r>
            <a:endParaRPr lang="en-US" sz="4400" dirty="0">
              <a:solidFill>
                <a:srgbClr val="106585"/>
              </a:solidFill>
              <a:latin typeface="Dosis" pitchFamily="2" charset="0"/>
            </a:endParaRPr>
          </a:p>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21F3269C-C631-3BC6-41AC-3F8EC96039F1}"/>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B2166E5-FDD7-1DA8-DFBB-FF0A9622128A}"/>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Nous </a:t>
            </a:r>
            <a:r>
              <a:rPr lang="fr-FR" sz="1500" b="1" dirty="0">
                <a:solidFill>
                  <a:prstClr val="white">
                    <a:lumMod val="65000"/>
                  </a:prstClr>
                </a:solidFill>
                <a:latin typeface="Dosis" pitchFamily="2" charset="0"/>
              </a:rPr>
              <a:t>allons réviser  les mots outils.</a:t>
            </a:r>
          </a:p>
        </p:txBody>
      </p:sp>
      <p:sp>
        <p:nvSpPr>
          <p:cNvPr id="22" name="Freeform 8">
            <a:extLst>
              <a:ext uri="{FF2B5EF4-FFF2-40B4-BE49-F238E27FC236}">
                <a16:creationId xmlns:a16="http://schemas.microsoft.com/office/drawing/2014/main" id="{C4D17086-22E9-B0B4-97B3-E2CB5FE2F03D}"/>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9A317F1C-5BBE-3DC2-BDEB-5F9749923D70}"/>
              </a:ext>
            </a:extLst>
          </p:cNvPr>
          <p:cNvSpPr/>
          <p:nvPr/>
        </p:nvSpPr>
        <p:spPr>
          <a:xfrm>
            <a:off x="2579021" y="2133911"/>
            <a:ext cx="5867400"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CA05092D-B43D-E281-7246-12D80600E1AB}"/>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2522" y="2506932"/>
            <a:ext cx="3224279" cy="3792269"/>
          </a:xfrm>
          <a:prstGeom prst="rect">
            <a:avLst/>
          </a:prstGeom>
        </p:spPr>
      </p:pic>
      <p:graphicFrame>
        <p:nvGraphicFramePr>
          <p:cNvPr id="2" name="Tableau 1">
            <a:extLst>
              <a:ext uri="{FF2B5EF4-FFF2-40B4-BE49-F238E27FC236}">
                <a16:creationId xmlns:a16="http://schemas.microsoft.com/office/drawing/2014/main" id="{0E88556B-AFBD-CEFF-1915-E9982F209586}"/>
              </a:ext>
            </a:extLst>
          </p:cNvPr>
          <p:cNvGraphicFramePr>
            <a:graphicFrameLocks noGrp="1"/>
          </p:cNvGraphicFramePr>
          <p:nvPr>
            <p:custDataLst>
              <p:tags r:id="rId1"/>
            </p:custDataLst>
            <p:extLst>
              <p:ext uri="{D42A27DB-BD31-4B8C-83A1-F6EECF244321}">
                <p14:modId xmlns:p14="http://schemas.microsoft.com/office/powerpoint/2010/main" val="3106371743"/>
              </p:ext>
            </p:extLst>
          </p:nvPr>
        </p:nvGraphicFramePr>
        <p:xfrm>
          <a:off x="382522" y="-101796"/>
          <a:ext cx="8154485" cy="4572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12385">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2">
                              <a:lumMod val="75000"/>
                            </a:schemeClr>
                          </a:solidFill>
                          <a:latin typeface="Dosis" pitchFamily="2" charset="0"/>
                        </a:rPr>
                        <a:t>2. </a:t>
                      </a:r>
                      <a:r>
                        <a:rPr lang="fr-FR" sz="1300" b="1" kern="1200" dirty="0">
                          <a:solidFill>
                            <a:schemeClr val="bg2">
                              <a:lumMod val="75000"/>
                            </a:schemeClr>
                          </a:solidFill>
                          <a:latin typeface="Dosis" pitchFamily="2" charset="0"/>
                          <a:ea typeface="+mn-ea"/>
                          <a:cs typeface="+mn-cs"/>
                        </a:rPr>
                        <a:t>Vocabulaire</a:t>
                      </a:r>
                      <a:endParaRPr lang="fr-FR" sz="1300" b="1" dirty="0">
                        <a:solidFill>
                          <a:schemeClr val="bg2">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428565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0E8C-EDD2-4360-6039-22283863AE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6C3C9B-53A3-ABE3-12CD-475F999E7D9E}"/>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F6B82D3-91B1-D110-80BC-CE4641F19839}"/>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8800" b="1" dirty="0">
                <a:solidFill>
                  <a:srgbClr val="106585"/>
                </a:solidFill>
                <a:latin typeface="Dosis" pitchFamily="2" charset="0"/>
              </a:rPr>
              <a:t>lundi      avec </a:t>
            </a:r>
          </a:p>
          <a:p>
            <a:pPr algn="ctr" defTabSz="457246"/>
            <a:r>
              <a:rPr lang="fr-FR" sz="8800" b="1" dirty="0">
                <a:solidFill>
                  <a:srgbClr val="106585"/>
                </a:solidFill>
                <a:latin typeface="Dosis" pitchFamily="2" charset="0"/>
              </a:rPr>
              <a:t>ont       sont</a:t>
            </a:r>
            <a:endParaRPr lang="en-US" sz="8800" dirty="0">
              <a:solidFill>
                <a:srgbClr val="106585"/>
              </a:solidFill>
              <a:latin typeface="Dosis" pitchFamily="2" charset="0"/>
            </a:endParaRPr>
          </a:p>
        </p:txBody>
      </p:sp>
      <p:sp>
        <p:nvSpPr>
          <p:cNvPr id="9" name="Rectangle : coins arrondis 8">
            <a:extLst>
              <a:ext uri="{FF2B5EF4-FFF2-40B4-BE49-F238E27FC236}">
                <a16:creationId xmlns:a16="http://schemas.microsoft.com/office/drawing/2014/main" id="{5F9C78BC-581A-B93B-574D-A12A0CA4A2C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A8042E1-1280-534B-4251-DA8005AF8105}"/>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754F154B-26DB-C358-1DF9-74BE2C7F7167}"/>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E522B6F-DDE9-4B02-0B2F-FA59D097D047}"/>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Je vais relire les mots outils. Écoutez attentivement. </a:t>
            </a:r>
          </a:p>
        </p:txBody>
      </p:sp>
    </p:spTree>
    <p:extLst>
      <p:ext uri="{BB962C8B-B14F-4D97-AF65-F5344CB8AC3E}">
        <p14:creationId xmlns:p14="http://schemas.microsoft.com/office/powerpoint/2010/main" val="356153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5A196-0D03-F749-8501-C568B82D449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A059BA2-8C1A-6FEF-5F9A-FC719DB8DBE6}"/>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BAEE6DD-16E4-CE75-DB1F-DC9C60DD79BC}"/>
              </a:ext>
            </a:extLst>
          </p:cNvPr>
          <p:cNvSpPr/>
          <p:nvPr/>
        </p:nvSpPr>
        <p:spPr>
          <a:xfrm>
            <a:off x="166006" y="270734"/>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B5FDAA7-1FB0-58C4-C153-BEF09720A2E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EDDC6B7-CAD5-F3E6-5F1E-CF33FA3A5217}"/>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sp>
        <p:nvSpPr>
          <p:cNvPr id="27" name="ZoneTexte 26">
            <a:extLst>
              <a:ext uri="{FF2B5EF4-FFF2-40B4-BE49-F238E27FC236}">
                <a16:creationId xmlns:a16="http://schemas.microsoft.com/office/drawing/2014/main" id="{A6C96612-8ADA-2516-5D6E-90142027279A}"/>
              </a:ext>
            </a:extLst>
          </p:cNvPr>
          <p:cNvSpPr txBox="1"/>
          <p:nvPr/>
        </p:nvSpPr>
        <p:spPr>
          <a:xfrm>
            <a:off x="956960" y="403733"/>
            <a:ext cx="6620778" cy="323165"/>
          </a:xfrm>
          <a:prstGeom prst="rect">
            <a:avLst/>
          </a:prstGeom>
          <a:noFill/>
        </p:spPr>
        <p:txBody>
          <a:bodyPr wrap="square" rtlCol="0">
            <a:spAutoFit/>
          </a:bodyPr>
          <a:lstStyle/>
          <a:p>
            <a:pPr defTabSz="457246"/>
            <a:r>
              <a:rPr lang="fr-FR" sz="1500" b="1" dirty="0">
                <a:solidFill>
                  <a:prstClr val="white">
                    <a:lumMod val="65000"/>
                  </a:prstClr>
                </a:solidFill>
                <a:latin typeface="Dosis" pitchFamily="2" charset="0"/>
              </a:rPr>
              <a:t>Bonjour. Prenez vos ardoises, vos cahiers et vos  livrets de français</a:t>
            </a:r>
          </a:p>
        </p:txBody>
      </p:sp>
      <p:pic>
        <p:nvPicPr>
          <p:cNvPr id="3" name="Image 2">
            <a:extLst>
              <a:ext uri="{FF2B5EF4-FFF2-40B4-BE49-F238E27FC236}">
                <a16:creationId xmlns:a16="http://schemas.microsoft.com/office/drawing/2014/main" id="{B4120C3E-68FC-9D86-45DB-1E5CCE50FB26}"/>
              </a:ext>
            </a:extLst>
          </p:cNvPr>
          <p:cNvPicPr>
            <a:picLocks noChangeAspect="1"/>
          </p:cNvPicPr>
          <p:nvPr>
            <p:custDataLst>
              <p:tags r:id="rId1"/>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7042" y="228601"/>
            <a:ext cx="715315" cy="661641"/>
          </a:xfrm>
          <a:prstGeom prst="rect">
            <a:avLst/>
          </a:prstGeom>
          <a:ln w="19050">
            <a:noFill/>
          </a:ln>
          <a:effectLst>
            <a:outerShdw blurRad="50800" dist="38100" dir="2700000" algn="tl" rotWithShape="0">
              <a:prstClr val="black">
                <a:alpha val="40000"/>
              </a:prstClr>
            </a:outerShdw>
          </a:effectLst>
        </p:spPr>
      </p:pic>
      <p:graphicFrame>
        <p:nvGraphicFramePr>
          <p:cNvPr id="4" name="Tableau 3">
            <a:extLst>
              <a:ext uri="{FF2B5EF4-FFF2-40B4-BE49-F238E27FC236}">
                <a16:creationId xmlns:a16="http://schemas.microsoft.com/office/drawing/2014/main" id="{599453E7-251A-BC6E-C893-7F62C469B4F4}"/>
              </a:ext>
            </a:extLst>
          </p:cNvPr>
          <p:cNvGraphicFramePr>
            <a:graphicFrameLocks noGrp="1"/>
          </p:cNvGraphicFramePr>
          <p:nvPr>
            <p:custDataLst>
              <p:tags r:id="rId2"/>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pSp>
        <p:nvGrpSpPr>
          <p:cNvPr id="6" name="Groupe 5">
            <a:extLst>
              <a:ext uri="{FF2B5EF4-FFF2-40B4-BE49-F238E27FC236}">
                <a16:creationId xmlns:a16="http://schemas.microsoft.com/office/drawing/2014/main" id="{0DAF0AEC-052F-4F93-FBE4-C332B54EE3E0}"/>
              </a:ext>
            </a:extLst>
          </p:cNvPr>
          <p:cNvGrpSpPr/>
          <p:nvPr>
            <p:custDataLst>
              <p:tags r:id="rId3"/>
            </p:custDataLst>
          </p:nvPr>
        </p:nvGrpSpPr>
        <p:grpSpPr>
          <a:xfrm>
            <a:off x="1544762" y="4506249"/>
            <a:ext cx="1186377" cy="359073"/>
            <a:chOff x="5802255" y="5807067"/>
            <a:chExt cx="1186377" cy="359073"/>
          </a:xfrm>
        </p:grpSpPr>
        <p:sp>
          <p:nvSpPr>
            <p:cNvPr id="7" name="Rectangle : coins arrondis 6">
              <a:extLst>
                <a:ext uri="{FF2B5EF4-FFF2-40B4-BE49-F238E27FC236}">
                  <a16:creationId xmlns:a16="http://schemas.microsoft.com/office/drawing/2014/main" id="{E65218BD-E72C-9EEE-C6EA-BBEBD92B7569}"/>
                </a:ext>
              </a:extLst>
            </p:cNvPr>
            <p:cNvSpPr/>
            <p:nvPr>
              <p:custDataLst>
                <p:tags r:id="rId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9" name="ZoneTexte 8">
              <a:extLst>
                <a:ext uri="{FF2B5EF4-FFF2-40B4-BE49-F238E27FC236}">
                  <a16:creationId xmlns:a16="http://schemas.microsoft.com/office/drawing/2014/main" id="{8E34D70E-3ABF-F3D9-39DE-9A3C7D3A47E4}"/>
                </a:ext>
              </a:extLst>
            </p:cNvPr>
            <p:cNvSpPr txBox="1"/>
            <p:nvPr>
              <p:custDataLst>
                <p:tags r:id="rId9"/>
              </p:custDataLst>
            </p:nvPr>
          </p:nvSpPr>
          <p:spPr>
            <a:xfrm>
              <a:off x="6044951" y="5815165"/>
              <a:ext cx="895075" cy="323165"/>
            </a:xfrm>
            <a:prstGeom prst="rect">
              <a:avLst/>
            </a:prstGeom>
            <a:noFill/>
          </p:spPr>
          <p:txBody>
            <a:bodyPr wrap="squar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Ardoise  </a:t>
              </a:r>
            </a:p>
          </p:txBody>
        </p:sp>
      </p:grpSp>
      <p:grpSp>
        <p:nvGrpSpPr>
          <p:cNvPr id="10" name="Groupe 9">
            <a:extLst>
              <a:ext uri="{FF2B5EF4-FFF2-40B4-BE49-F238E27FC236}">
                <a16:creationId xmlns:a16="http://schemas.microsoft.com/office/drawing/2014/main" id="{50EA7180-BAB7-B7F7-0B72-FF150C5418F2}"/>
              </a:ext>
            </a:extLst>
          </p:cNvPr>
          <p:cNvGrpSpPr/>
          <p:nvPr>
            <p:custDataLst>
              <p:tags r:id="rId4"/>
            </p:custDataLst>
          </p:nvPr>
        </p:nvGrpSpPr>
        <p:grpSpPr>
          <a:xfrm>
            <a:off x="6338527" y="4491220"/>
            <a:ext cx="1186377" cy="367175"/>
            <a:chOff x="5802255" y="5807067"/>
            <a:chExt cx="1186377" cy="359073"/>
          </a:xfrm>
        </p:grpSpPr>
        <p:sp>
          <p:nvSpPr>
            <p:cNvPr id="11" name="Rectangle : coins arrondis 10">
              <a:extLst>
                <a:ext uri="{FF2B5EF4-FFF2-40B4-BE49-F238E27FC236}">
                  <a16:creationId xmlns:a16="http://schemas.microsoft.com/office/drawing/2014/main" id="{011085A5-CB27-3243-19D8-7D496D3B8528}"/>
                </a:ext>
              </a:extLst>
            </p:cNvPr>
            <p:cNvSpPr/>
            <p:nvPr>
              <p:custDataLst>
                <p:tags r:id="rId6"/>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2" name="ZoneTexte 11">
              <a:extLst>
                <a:ext uri="{FF2B5EF4-FFF2-40B4-BE49-F238E27FC236}">
                  <a16:creationId xmlns:a16="http://schemas.microsoft.com/office/drawing/2014/main" id="{881C4D15-BF0E-1B24-1BF2-91D175752DA4}"/>
                </a:ext>
              </a:extLst>
            </p:cNvPr>
            <p:cNvSpPr txBox="1"/>
            <p:nvPr>
              <p:custDataLst>
                <p:tags r:id="rId7"/>
              </p:custDataLst>
            </p:nvPr>
          </p:nvSpPr>
          <p:spPr>
            <a:xfrm>
              <a:off x="6044951" y="5815169"/>
              <a:ext cx="749051" cy="316034"/>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Livret </a:t>
              </a:r>
            </a:p>
          </p:txBody>
        </p:sp>
      </p:grpSp>
      <p:pic>
        <p:nvPicPr>
          <p:cNvPr id="14" name="Image 13">
            <a:extLst>
              <a:ext uri="{FF2B5EF4-FFF2-40B4-BE49-F238E27FC236}">
                <a16:creationId xmlns:a16="http://schemas.microsoft.com/office/drawing/2014/main" id="{4221C3E4-6E39-80D7-17E1-F2B20C457833}"/>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401352" y="2912334"/>
            <a:ext cx="1473199" cy="1117600"/>
          </a:xfrm>
          <a:prstGeom prst="rect">
            <a:avLst/>
          </a:prstGeom>
        </p:spPr>
      </p:pic>
      <p:pic>
        <p:nvPicPr>
          <p:cNvPr id="2" name="Image 1" descr="Une image contenant dessin humoristique, dessin, capture d’écran, Dessin d’enfant&#10;&#10;Description générée automatiquement">
            <a:extLst>
              <a:ext uri="{FF2B5EF4-FFF2-40B4-BE49-F238E27FC236}">
                <a16:creationId xmlns:a16="http://schemas.microsoft.com/office/drawing/2014/main" id="{B8B008FB-427D-420C-689D-DEF72D78459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p:blipFill>
        <p:spPr>
          <a:xfrm>
            <a:off x="4118026" y="2864030"/>
            <a:ext cx="918411" cy="999166"/>
          </a:xfrm>
          <a:prstGeom prst="rect">
            <a:avLst/>
          </a:prstGeom>
        </p:spPr>
      </p:pic>
      <p:sp>
        <p:nvSpPr>
          <p:cNvPr id="5" name="Rectangle : coins arrondis 4">
            <a:extLst>
              <a:ext uri="{FF2B5EF4-FFF2-40B4-BE49-F238E27FC236}">
                <a16:creationId xmlns:a16="http://schemas.microsoft.com/office/drawing/2014/main" id="{00456A57-18EA-78D7-3365-EE9F173B2AEE}"/>
              </a:ext>
            </a:extLst>
          </p:cNvPr>
          <p:cNvSpPr/>
          <p:nvPr/>
        </p:nvSpPr>
        <p:spPr>
          <a:xfrm>
            <a:off x="4123641" y="4516868"/>
            <a:ext cx="1186377" cy="367175"/>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16" name="ZoneTexte 15">
            <a:extLst>
              <a:ext uri="{FF2B5EF4-FFF2-40B4-BE49-F238E27FC236}">
                <a16:creationId xmlns:a16="http://schemas.microsoft.com/office/drawing/2014/main" id="{39F9C916-0F62-488E-738A-BC2014AF3030}"/>
              </a:ext>
            </a:extLst>
          </p:cNvPr>
          <p:cNvSpPr txBox="1"/>
          <p:nvPr/>
        </p:nvSpPr>
        <p:spPr>
          <a:xfrm>
            <a:off x="4267348" y="4550617"/>
            <a:ext cx="833718"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17" name="Image 16">
            <a:extLst>
              <a:ext uri="{FF2B5EF4-FFF2-40B4-BE49-F238E27FC236}">
                <a16:creationId xmlns:a16="http://schemas.microsoft.com/office/drawing/2014/main" id="{5A1DE3AF-39D5-4C76-8DB4-484D1086AF3D}"/>
              </a:ext>
            </a:extLst>
          </p:cNvPr>
          <p:cNvPicPr>
            <a:picLocks noChangeAspect="1"/>
          </p:cNvPicPr>
          <p:nvPr/>
        </p:nvPicPr>
        <p:blipFill>
          <a:blip r:embed="rId16"/>
          <a:stretch>
            <a:fillRect/>
          </a:stretch>
        </p:blipFill>
        <p:spPr>
          <a:xfrm>
            <a:off x="6338527" y="2595668"/>
            <a:ext cx="1113665" cy="1434266"/>
          </a:xfrm>
          <a:prstGeom prst="rect">
            <a:avLst/>
          </a:prstGeom>
          <a:ln w="19050">
            <a:solidFill>
              <a:schemeClr val="tx1"/>
            </a:solidFill>
          </a:ln>
        </p:spPr>
      </p:pic>
    </p:spTree>
    <p:extLst>
      <p:ext uri="{BB962C8B-B14F-4D97-AF65-F5344CB8AC3E}">
        <p14:creationId xmlns:p14="http://schemas.microsoft.com/office/powerpoint/2010/main" val="67781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5A019-1790-6E61-710C-DC7AF7DD6B0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085C21D-7D86-E168-29B0-76B354B11DD9}"/>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560ACBC3-E800-C5BE-9E4E-873092456835}"/>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8800" b="1" dirty="0">
                <a:solidFill>
                  <a:srgbClr val="106585"/>
                </a:solidFill>
                <a:latin typeface="Dosis" pitchFamily="2" charset="0"/>
              </a:rPr>
              <a:t>lundi      avec </a:t>
            </a:r>
          </a:p>
          <a:p>
            <a:pPr algn="ctr" defTabSz="457246"/>
            <a:r>
              <a:rPr lang="fr-FR" sz="8800" b="1" dirty="0">
                <a:solidFill>
                  <a:srgbClr val="106585"/>
                </a:solidFill>
                <a:latin typeface="Dosis" pitchFamily="2" charset="0"/>
              </a:rPr>
              <a:t>ont       sont</a:t>
            </a:r>
            <a:endParaRPr lang="en-US" sz="8800" dirty="0">
              <a:solidFill>
                <a:srgbClr val="106585"/>
              </a:solidFill>
              <a:latin typeface="Dosis" pitchFamily="2" charset="0"/>
            </a:endParaRPr>
          </a:p>
        </p:txBody>
      </p:sp>
      <p:sp>
        <p:nvSpPr>
          <p:cNvPr id="9" name="Rectangle : coins arrondis 8">
            <a:extLst>
              <a:ext uri="{FF2B5EF4-FFF2-40B4-BE49-F238E27FC236}">
                <a16:creationId xmlns:a16="http://schemas.microsoft.com/office/drawing/2014/main" id="{59F241DE-8D79-B6B3-A725-B70733FCB9A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A3692AB-2237-C58B-CE77-A87BA3AC60FD}"/>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B139FAFF-0211-CA32-2CBF-7D483A27173C}"/>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9067E91-7C99-4CE9-D029-243E2BE51A05}"/>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Lisons ensemble.  </a:t>
            </a:r>
          </a:p>
        </p:txBody>
      </p:sp>
    </p:spTree>
    <p:extLst>
      <p:ext uri="{BB962C8B-B14F-4D97-AF65-F5344CB8AC3E}">
        <p14:creationId xmlns:p14="http://schemas.microsoft.com/office/powerpoint/2010/main" val="91915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F8F4D-DE13-D230-AB77-462AB3765C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3C1B50-5657-4C69-1B89-2A7D0615F1D7}"/>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7E73EF44-0707-396B-18EA-D222E6287EA1}"/>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9104D7AF-480D-FCD5-D945-38A19A8CA2C3}"/>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E2F3206A-594A-94B5-6267-4C3115293E95}"/>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1D6082EE-D597-EFB2-0D33-FA33749A3C59}"/>
              </a:ext>
            </a:extLst>
          </p:cNvPr>
          <p:cNvSpPr txBox="1"/>
          <p:nvPr/>
        </p:nvSpPr>
        <p:spPr>
          <a:xfrm>
            <a:off x="1669026" y="2828705"/>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phrases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994506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3A75F-EE85-14CB-BCE1-0F90862BB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0E4CFA13-E270-EDA1-21C0-C73B63842CB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BFC1E7E9-A556-0749-74A2-CF3CF2E42BA6}"/>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42605C9-A189-44C8-88D1-C90B2825C956}"/>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B11D930-17DE-F7D7-E35D-A803F5935DD4}"/>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52804F0-676D-AA93-6E23-60C0A4B6B60F}"/>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CA611D6-12B2-B792-2456-8C8F15D401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3DB6F882-F494-62DC-3E9D-056E5EA6A6EB}"/>
              </a:ext>
            </a:extLst>
          </p:cNvPr>
          <p:cNvSpPr txBox="1"/>
          <p:nvPr>
            <p:custDataLst>
              <p:tags r:id="rId7"/>
            </p:custDataLst>
          </p:nvPr>
        </p:nvSpPr>
        <p:spPr>
          <a:xfrm>
            <a:off x="761940" y="421022"/>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latin typeface="Calibri"/>
              </a:rPr>
              <a:t>Je vais lire les phrases. Écoutez attentivement. </a:t>
            </a:r>
          </a:p>
          <a:p>
            <a:pPr defTabSz="685818">
              <a:defRPr/>
            </a:pPr>
            <a:r>
              <a:rPr lang="fr-FR" sz="1600" b="1" dirty="0">
                <a:solidFill>
                  <a:prstClr val="white">
                    <a:lumMod val="65000"/>
                  </a:prstClr>
                </a:solidFill>
                <a:latin typeface="Calibri"/>
              </a:rPr>
              <a:t>Relisons ensemble.</a:t>
            </a:r>
          </a:p>
        </p:txBody>
      </p:sp>
      <p:sp>
        <p:nvSpPr>
          <p:cNvPr id="4" name="TextBox 10">
            <a:extLst>
              <a:ext uri="{FF2B5EF4-FFF2-40B4-BE49-F238E27FC236}">
                <a16:creationId xmlns:a16="http://schemas.microsoft.com/office/drawing/2014/main" id="{9953CACD-490E-7A40-75A6-B8E26656E264}"/>
              </a:ext>
            </a:extLst>
          </p:cNvPr>
          <p:cNvSpPr txBox="1"/>
          <p:nvPr>
            <p:custDataLst>
              <p:tags r:id="rId8"/>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3437946D-6026-E135-BD33-6D7C51C74929}"/>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aphicFrame>
        <p:nvGraphicFramePr>
          <p:cNvPr id="6" name="Tableau 5">
            <a:extLst>
              <a:ext uri="{FF2B5EF4-FFF2-40B4-BE49-F238E27FC236}">
                <a16:creationId xmlns:a16="http://schemas.microsoft.com/office/drawing/2014/main" id="{5F2C3099-8972-552A-A1D5-26944795D767}"/>
              </a:ext>
            </a:extLst>
          </p:cNvPr>
          <p:cNvGraphicFramePr>
            <a:graphicFrameLocks noGrp="1"/>
          </p:cNvGraphicFramePr>
          <p:nvPr>
            <p:extLst>
              <p:ext uri="{D42A27DB-BD31-4B8C-83A1-F6EECF244321}">
                <p14:modId xmlns:p14="http://schemas.microsoft.com/office/powerpoint/2010/main" val="3006555385"/>
              </p:ext>
            </p:extLst>
          </p:nvPr>
        </p:nvGraphicFramePr>
        <p:xfrm>
          <a:off x="286120" y="1079513"/>
          <a:ext cx="8571760" cy="5821680"/>
        </p:xfrm>
        <a:graphic>
          <a:graphicData uri="http://schemas.openxmlformats.org/drawingml/2006/table">
            <a:tbl>
              <a:tblPr firstRow="1" bandRow="1">
                <a:tableStyleId>{5C22544A-7EE6-4342-B048-85BDC9FD1C3A}</a:tableStyleId>
              </a:tblPr>
              <a:tblGrid>
                <a:gridCol w="5851508">
                  <a:extLst>
                    <a:ext uri="{9D8B030D-6E8A-4147-A177-3AD203B41FA5}">
                      <a16:colId xmlns:a16="http://schemas.microsoft.com/office/drawing/2014/main" val="1383984434"/>
                    </a:ext>
                  </a:extLst>
                </a:gridCol>
                <a:gridCol w="2720252">
                  <a:extLst>
                    <a:ext uri="{9D8B030D-6E8A-4147-A177-3AD203B41FA5}">
                      <a16:colId xmlns:a16="http://schemas.microsoft.com/office/drawing/2014/main" val="2763347328"/>
                    </a:ext>
                  </a:extLst>
                </a:gridCol>
              </a:tblGrid>
              <a:tr h="3534886">
                <a:tc>
                  <a:txBody>
                    <a:bodyPr/>
                    <a:lstStyle/>
                    <a:p>
                      <a:pPr marL="0" marR="0" lvl="0" indent="0" algn="l" defTabSz="457212" rtl="0" eaLnBrk="1" fontAlgn="auto" latinLnBrk="0" hangingPunct="1">
                        <a:lnSpc>
                          <a:spcPct val="100000"/>
                        </a:lnSpc>
                        <a:spcBef>
                          <a:spcPts val="0"/>
                        </a:spcBef>
                        <a:spcAft>
                          <a:spcPts val="0"/>
                        </a:spcAft>
                        <a:buClrTx/>
                        <a:buSzTx/>
                        <a:buFontTx/>
                        <a:buNone/>
                        <a:tabLst/>
                        <a:defRPr/>
                      </a:pPr>
                      <a:r>
                        <a:rPr lang="fr-FR" sz="900" b="0" i="0" kern="1200" dirty="0">
                          <a:solidFill>
                            <a:schemeClr val="lt1"/>
                          </a:solidFill>
                          <a:effectLst/>
                          <a:latin typeface="+mn-lt"/>
                          <a:ea typeface="+mn-ea"/>
                          <a:cs typeface="+mn-cs"/>
                        </a:rPr>
                        <a:t>Le gâteau au citron est très bon.</a:t>
                      </a:r>
                      <a:r>
                        <a:rPr lang="fr-FR" sz="4000" dirty="0"/>
                        <a:t> </a:t>
                      </a:r>
                      <a:br>
                        <a:rPr lang="fr-FR" sz="4000" dirty="0"/>
                      </a:br>
                      <a:r>
                        <a:rPr lang="fr-FR" sz="4000" b="1" kern="1200" dirty="0">
                          <a:solidFill>
                            <a:schemeClr val="accent5">
                              <a:lumMod val="75000"/>
                            </a:schemeClr>
                          </a:solidFill>
                          <a:latin typeface="Dosis" pitchFamily="2" charset="0"/>
                          <a:ea typeface="+mn-ea"/>
                          <a:cs typeface="+mn-cs"/>
                        </a:rPr>
                        <a:t>Le train est à la gare. Il part à quinze heures.</a:t>
                      </a:r>
                      <a:br>
                        <a:rPr lang="fr-FR" sz="4000" dirty="0"/>
                      </a:br>
                      <a:endParaRPr lang="fr-FR" sz="4000" b="1" dirty="0">
                        <a:solidFill>
                          <a:srgbClr val="4F81BD">
                            <a:lumMod val="50000"/>
                          </a:srgbClr>
                        </a:solidFill>
                        <a:latin typeface="Dosis" pitchFamily="2" charset="0"/>
                      </a:endParaRPr>
                    </a:p>
                    <a:p>
                      <a:endParaRPr lang="fr-MA" dirty="0"/>
                    </a:p>
                    <a:p>
                      <a:endParaRPr lang="fr-MA" dirty="0"/>
                    </a:p>
                    <a:p>
                      <a:endParaRPr lang="fr-MA" dirty="0"/>
                    </a:p>
                    <a:p>
                      <a:endParaRPr lang="fr-MA" dirty="0"/>
                    </a:p>
                    <a:p>
                      <a:endParaRPr lang="fr-MA" dirty="0"/>
                    </a:p>
                    <a:p>
                      <a:endParaRPr lang="fr-MA" dirty="0"/>
                    </a:p>
                    <a:p>
                      <a:endParaRPr lang="fr-MA" dirty="0"/>
                    </a:p>
                    <a:p>
                      <a:endParaRPr lang="fr-MA" dirty="0"/>
                    </a:p>
                    <a:p>
                      <a:endParaRPr lang="fr-MA" dirty="0"/>
                    </a:p>
                    <a:p>
                      <a:endParaRPr lang="fr-MA" dirty="0"/>
                    </a:p>
                  </a:txBody>
                  <a:tcPr>
                    <a:noFill/>
                  </a:tcPr>
                </a:tc>
                <a:tc>
                  <a:txBody>
                    <a:bodyPr/>
                    <a:lstStyle/>
                    <a:p>
                      <a:endParaRPr lang="fr-MA" dirty="0"/>
                    </a:p>
                  </a:txBody>
                  <a:tcPr>
                    <a:noFill/>
                  </a:tcPr>
                </a:tc>
                <a:extLst>
                  <a:ext uri="{0D108BD9-81ED-4DB2-BD59-A6C34878D82A}">
                    <a16:rowId xmlns:a16="http://schemas.microsoft.com/office/drawing/2014/main" val="438833876"/>
                  </a:ext>
                </a:extLst>
              </a:tr>
              <a:tr h="1513540">
                <a:tc>
                  <a:txBody>
                    <a:bodyPr/>
                    <a:lstStyle/>
                    <a:p>
                      <a:pPr marL="0" marR="0" lvl="0" indent="0" algn="l" defTabSz="457212" rtl="0" eaLnBrk="1" fontAlgn="auto" latinLnBrk="0" hangingPunct="1">
                        <a:lnSpc>
                          <a:spcPct val="100000"/>
                        </a:lnSpc>
                        <a:spcBef>
                          <a:spcPts val="0"/>
                        </a:spcBef>
                        <a:spcAft>
                          <a:spcPts val="0"/>
                        </a:spcAft>
                        <a:buClrTx/>
                        <a:buSzTx/>
                        <a:buFontTx/>
                        <a:buNone/>
                        <a:tabLst/>
                        <a:defRPr/>
                      </a:pPr>
                      <a:r>
                        <a:rPr lang="fr-FR" sz="4000" b="1" kern="1200" dirty="0">
                          <a:solidFill>
                            <a:schemeClr val="accent5">
                              <a:lumMod val="75000"/>
                            </a:schemeClr>
                          </a:solidFill>
                          <a:latin typeface="Dosis" pitchFamily="2" charset="0"/>
                          <a:ea typeface="+mn-ea"/>
                          <a:cs typeface="+mn-cs"/>
                        </a:rPr>
                        <a:t>Le fermier a quatre lapins, et cinq poussins.</a:t>
                      </a:r>
                    </a:p>
                    <a:p>
                      <a:endParaRPr lang="fr-MA" sz="4000" b="1" kern="1200" dirty="0">
                        <a:solidFill>
                          <a:srgbClr val="4F81BD">
                            <a:lumMod val="50000"/>
                          </a:srgbClr>
                        </a:solidFill>
                        <a:latin typeface="Dosis" pitchFamily="2" charset="0"/>
                        <a:ea typeface="+mn-ea"/>
                        <a:cs typeface="+mn-cs"/>
                      </a:endParaRPr>
                    </a:p>
                  </a:txBody>
                  <a:tcPr>
                    <a:noFill/>
                  </a:tcPr>
                </a:tc>
                <a:tc>
                  <a:txBody>
                    <a:bodyPr/>
                    <a:lstStyle/>
                    <a:p>
                      <a:endParaRPr lang="fr-MA" dirty="0"/>
                    </a:p>
                  </a:txBody>
                  <a:tcPr>
                    <a:noFill/>
                  </a:tcPr>
                </a:tc>
                <a:extLst>
                  <a:ext uri="{0D108BD9-81ED-4DB2-BD59-A6C34878D82A}">
                    <a16:rowId xmlns:a16="http://schemas.microsoft.com/office/drawing/2014/main" val="987181667"/>
                  </a:ext>
                </a:extLst>
              </a:tr>
            </a:tbl>
          </a:graphicData>
        </a:graphic>
      </p:graphicFrame>
      <p:pic>
        <p:nvPicPr>
          <p:cNvPr id="10" name="Image 9">
            <a:extLst>
              <a:ext uri="{FF2B5EF4-FFF2-40B4-BE49-F238E27FC236}">
                <a16:creationId xmlns:a16="http://schemas.microsoft.com/office/drawing/2014/main" id="{67371A55-3A21-DF5A-0360-576958765CCB}"/>
              </a:ext>
            </a:extLst>
          </p:cNvPr>
          <p:cNvPicPr>
            <a:picLocks noChangeAspect="1"/>
          </p:cNvPicPr>
          <p:nvPr/>
        </p:nvPicPr>
        <p:blipFill>
          <a:blip r:embed="rId13"/>
          <a:stretch>
            <a:fillRect/>
          </a:stretch>
        </p:blipFill>
        <p:spPr>
          <a:xfrm>
            <a:off x="6218134" y="4098935"/>
            <a:ext cx="2230070" cy="2338043"/>
          </a:xfrm>
          <a:prstGeom prst="rect">
            <a:avLst/>
          </a:prstGeom>
        </p:spPr>
      </p:pic>
      <p:pic>
        <p:nvPicPr>
          <p:cNvPr id="13" name="Image 12">
            <a:extLst>
              <a:ext uri="{FF2B5EF4-FFF2-40B4-BE49-F238E27FC236}">
                <a16:creationId xmlns:a16="http://schemas.microsoft.com/office/drawing/2014/main" id="{F98BE345-1465-37BF-0157-7908601C146C}"/>
              </a:ext>
            </a:extLst>
          </p:cNvPr>
          <p:cNvPicPr>
            <a:picLocks noChangeAspect="1"/>
          </p:cNvPicPr>
          <p:nvPr/>
        </p:nvPicPr>
        <p:blipFill>
          <a:blip r:embed="rId14"/>
          <a:stretch>
            <a:fillRect/>
          </a:stretch>
        </p:blipFill>
        <p:spPr>
          <a:xfrm>
            <a:off x="6361193" y="1013204"/>
            <a:ext cx="2230071" cy="2528336"/>
          </a:xfrm>
          <a:prstGeom prst="rect">
            <a:avLst/>
          </a:prstGeom>
        </p:spPr>
      </p:pic>
    </p:spTree>
    <p:extLst>
      <p:ext uri="{BB962C8B-B14F-4D97-AF65-F5344CB8AC3E}">
        <p14:creationId xmlns:p14="http://schemas.microsoft.com/office/powerpoint/2010/main" val="19889020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5E899-6892-B036-1DDC-A9703D760DA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C1E287C-82D3-21BF-0AB8-4D25A65440F6}"/>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168EC8E-4372-286E-E295-31C6C9DAB2A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BD4286B-197E-9A89-DFFB-7A3D0597CDDA}"/>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23" rtl="0" eaLnBrk="1" fontAlgn="auto" latinLnBrk="0" hangingPunct="1">
              <a:lnSpc>
                <a:spcPct val="150000"/>
              </a:lnSpc>
              <a:spcBef>
                <a:spcPts val="0"/>
              </a:spcBef>
              <a:spcAft>
                <a:spcPts val="400"/>
              </a:spcAft>
              <a:buClrTx/>
              <a:buSzTx/>
              <a:buFontTx/>
              <a:buNone/>
              <a:tabLst/>
              <a:defRPr/>
            </a:pPr>
            <a:endParaRPr kumimoji="0" lang="fr-FR" sz="3600" b="1" i="0" u="none" strike="noStrike" kern="1200" cap="none" spc="0" normalizeH="0" baseline="0" noProof="0" dirty="0">
              <a:ln>
                <a:noFill/>
              </a:ln>
              <a:solidFill>
                <a:srgbClr val="4BACC6">
                  <a:lumMod val="75000"/>
                </a:srgbClr>
              </a:solidFill>
              <a:effectLst/>
              <a:uLnTx/>
              <a:uFillTx/>
              <a:latin typeface="Dosis" pitchFamily="2" charset="0"/>
              <a:ea typeface="+mn-ea"/>
              <a:cs typeface="+mn-cs"/>
            </a:endParaRPr>
          </a:p>
          <a:p>
            <a:pPr marL="0" marR="0" lvl="0" indent="0" algn="l" defTabSz="457223" rtl="0" eaLnBrk="1" fontAlgn="auto" latinLnBrk="0" hangingPunct="1">
              <a:lnSpc>
                <a:spcPct val="150000"/>
              </a:lnSpc>
              <a:spcBef>
                <a:spcPts val="0"/>
              </a:spcBef>
              <a:spcAft>
                <a:spcPts val="400"/>
              </a:spcAft>
              <a:buClrTx/>
              <a:buSzTx/>
              <a:buFontTx/>
              <a:buNone/>
              <a:tabLst/>
              <a:defRPr/>
            </a:pPr>
            <a:endParaRPr lang="fr-FR" sz="3600" b="1" dirty="0">
              <a:solidFill>
                <a:srgbClr val="4BACC6">
                  <a:lumMod val="75000"/>
                </a:srgbClr>
              </a:solidFill>
              <a:latin typeface="Dosis" pitchFamily="2" charset="0"/>
            </a:endParaRPr>
          </a:p>
          <a:p>
            <a:pPr marL="0" marR="0" lvl="0" indent="0" algn="l" defTabSz="457223" rtl="0" eaLnBrk="1" fontAlgn="auto" latinLnBrk="0" hangingPunct="1">
              <a:lnSpc>
                <a:spcPct val="150000"/>
              </a:lnSpc>
              <a:spcBef>
                <a:spcPts val="0"/>
              </a:spcBef>
              <a:spcAft>
                <a:spcPts val="400"/>
              </a:spcAft>
              <a:buClrTx/>
              <a:buSzTx/>
              <a:buFontTx/>
              <a:buNone/>
              <a:tabLst/>
              <a:defRPr/>
            </a:pPr>
            <a:endParaRPr kumimoji="0" lang="fr-FR" sz="3600" b="1" i="0" u="none" strike="noStrike" kern="1200" cap="none" spc="0" normalizeH="0" baseline="0" noProof="0" dirty="0">
              <a:ln>
                <a:noFill/>
              </a:ln>
              <a:solidFill>
                <a:srgbClr val="4BACC6">
                  <a:lumMod val="75000"/>
                </a:srgbClr>
              </a:solidFill>
              <a:effectLst/>
              <a:uLnTx/>
              <a:uFillTx/>
              <a:latin typeface="Dosis" pitchFamily="2" charset="0"/>
              <a:ea typeface="+mn-ea"/>
              <a:cs typeface="+mn-cs"/>
            </a:endParaRPr>
          </a:p>
          <a:p>
            <a:pPr marL="0" marR="0" lvl="0" indent="0" algn="l" defTabSz="457223" rtl="0" eaLnBrk="1" fontAlgn="auto" latinLnBrk="0" hangingPunct="1">
              <a:lnSpc>
                <a:spcPct val="150000"/>
              </a:lnSpc>
              <a:spcBef>
                <a:spcPts val="0"/>
              </a:spcBef>
              <a:spcAft>
                <a:spcPts val="400"/>
              </a:spcAft>
              <a:buClrTx/>
              <a:buSzTx/>
              <a:buFontTx/>
              <a:buNone/>
              <a:tabLst/>
              <a:defRPr/>
            </a:pPr>
            <a:r>
              <a:rPr kumimoji="0" lang="fr-FR" sz="3600" b="1" i="0" u="none" strike="noStrike" kern="1200" cap="none" spc="0" normalizeH="0" baseline="0" noProof="0" dirty="0">
                <a:ln>
                  <a:noFill/>
                </a:ln>
                <a:solidFill>
                  <a:srgbClr val="4BACC6">
                    <a:lumMod val="75000"/>
                  </a:srgbClr>
                </a:solidFill>
                <a:effectLst/>
                <a:uLnTx/>
                <a:uFillTx/>
                <a:latin typeface="Dosis" pitchFamily="2" charset="0"/>
                <a:ea typeface="+mn-ea"/>
                <a:cs typeface="+mn-cs"/>
              </a:rPr>
              <a:t>Le pot de peinture est renversé.</a:t>
            </a:r>
          </a:p>
        </p:txBody>
      </p:sp>
      <p:sp>
        <p:nvSpPr>
          <p:cNvPr id="23" name="Rectangle : coins arrondis 22">
            <a:extLst>
              <a:ext uri="{FF2B5EF4-FFF2-40B4-BE49-F238E27FC236}">
                <a16:creationId xmlns:a16="http://schemas.microsoft.com/office/drawing/2014/main" id="{9B49FDB2-FF8C-5C51-6702-5827AE447E86}"/>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06341524-C15E-6AFB-83B9-76F155DA2E15}"/>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86F41A7-81A0-C2B1-ECA3-F4D5F0636F9D}"/>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9E62B5CD-214F-9F47-F895-A775A4C13533}"/>
              </a:ext>
            </a:extLst>
          </p:cNvPr>
          <p:cNvSpPr txBox="1"/>
          <p:nvPr>
            <p:custDataLst>
              <p:tags r:id="rId7"/>
            </p:custDataLst>
          </p:nvPr>
        </p:nvSpPr>
        <p:spPr>
          <a:xfrm>
            <a:off x="263773" y="1166277"/>
            <a:ext cx="8686801" cy="2756783"/>
          </a:xfrm>
          <a:prstGeom prst="roundRect">
            <a:avLst/>
          </a:prstGeom>
          <a:noFill/>
        </p:spPr>
        <p:txBody>
          <a:bodyPr wrap="square" lIns="0" tIns="0" rIns="0" bIns="0" rtlCol="0" anchor="t">
            <a:spAutoFit/>
          </a:bodyPr>
          <a:lstStyle/>
          <a:p>
            <a:pPr defTabSz="457223">
              <a:lnSpc>
                <a:spcPct val="150000"/>
              </a:lnSpc>
              <a:spcAft>
                <a:spcPts val="400"/>
              </a:spcAft>
              <a:defRPr/>
            </a:pPr>
            <a:endParaRPr lang="fr-FR" sz="3600" b="1" dirty="0">
              <a:solidFill>
                <a:schemeClr val="accent5">
                  <a:lumMod val="75000"/>
                </a:schemeClr>
              </a:solidFill>
              <a:latin typeface="Dosis" pitchFamily="2" charset="0"/>
            </a:endParaRPr>
          </a:p>
          <a:p>
            <a:pPr defTabSz="457223">
              <a:lnSpc>
                <a:spcPct val="150000"/>
              </a:lnSpc>
              <a:spcAft>
                <a:spcPts val="400"/>
              </a:spcAft>
              <a:defRPr/>
            </a:pPr>
            <a:r>
              <a:rPr lang="fr-FR" sz="3600" b="1" dirty="0">
                <a:solidFill>
                  <a:schemeClr val="accent5">
                    <a:lumMod val="75000"/>
                  </a:schemeClr>
                </a:solidFill>
                <a:latin typeface="Dosis" pitchFamily="2" charset="0"/>
              </a:rPr>
              <a:t>Le singe a un chapeau jaune.</a:t>
            </a:r>
          </a:p>
          <a:p>
            <a:pPr defTabSz="457223">
              <a:lnSpc>
                <a:spcPct val="150000"/>
              </a:lnSpc>
              <a:spcAft>
                <a:spcPts val="400"/>
              </a:spcAft>
              <a:defRPr/>
            </a:pPr>
            <a:endParaRPr lang="fr-FR" sz="3600" b="1" dirty="0">
              <a:solidFill>
                <a:schemeClr val="accent5">
                  <a:lumMod val="75000"/>
                </a:schemeClr>
              </a:solidFill>
              <a:latin typeface="Dosis" pitchFamily="2" charset="0"/>
            </a:endParaRPr>
          </a:p>
        </p:txBody>
      </p:sp>
      <p:graphicFrame>
        <p:nvGraphicFramePr>
          <p:cNvPr id="2" name="Tableau 1">
            <a:extLst>
              <a:ext uri="{FF2B5EF4-FFF2-40B4-BE49-F238E27FC236}">
                <a16:creationId xmlns:a16="http://schemas.microsoft.com/office/drawing/2014/main" id="{4528D0FF-4ADA-148C-74EA-DF14991192CD}"/>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313735E8-B6C7-F0CE-90B1-B37E1EF42852}"/>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Je lis. Écoutez attentivement. </a:t>
            </a:r>
          </a:p>
          <a:p>
            <a:pPr defTabSz="685818">
              <a:defRPr/>
            </a:pPr>
            <a:r>
              <a:rPr lang="fr-FR" sz="1600" b="1" dirty="0">
                <a:solidFill>
                  <a:prstClr val="white">
                    <a:lumMod val="65000"/>
                  </a:prstClr>
                </a:solidFill>
              </a:rPr>
              <a:t>Relisons ensemble.</a:t>
            </a:r>
            <a:endParaRPr lang="fr-FR" sz="1600" i="1" dirty="0">
              <a:solidFill>
                <a:prstClr val="white">
                  <a:lumMod val="65000"/>
                </a:prstClr>
              </a:solidFill>
            </a:endParaRPr>
          </a:p>
        </p:txBody>
      </p:sp>
      <p:pic>
        <p:nvPicPr>
          <p:cNvPr id="7" name="Image 6">
            <a:extLst>
              <a:ext uri="{FF2B5EF4-FFF2-40B4-BE49-F238E27FC236}">
                <a16:creationId xmlns:a16="http://schemas.microsoft.com/office/drawing/2014/main" id="{AD5E0EF4-AB1F-40B0-EAA6-4A27728635F8}"/>
              </a:ext>
            </a:extLst>
          </p:cNvPr>
          <p:cNvPicPr>
            <a:picLocks noChangeAspect="1"/>
          </p:cNvPicPr>
          <p:nvPr/>
        </p:nvPicPr>
        <p:blipFill>
          <a:blip r:embed="rId13"/>
          <a:stretch>
            <a:fillRect/>
          </a:stretch>
        </p:blipFill>
        <p:spPr>
          <a:xfrm>
            <a:off x="6355925" y="1086637"/>
            <a:ext cx="2185244" cy="2342363"/>
          </a:xfrm>
          <a:prstGeom prst="rect">
            <a:avLst/>
          </a:prstGeom>
        </p:spPr>
      </p:pic>
      <p:pic>
        <p:nvPicPr>
          <p:cNvPr id="10" name="Image 9">
            <a:extLst>
              <a:ext uri="{FF2B5EF4-FFF2-40B4-BE49-F238E27FC236}">
                <a16:creationId xmlns:a16="http://schemas.microsoft.com/office/drawing/2014/main" id="{DCA0B39E-0321-66F3-D28B-4F7BC2C68E9F}"/>
              </a:ext>
            </a:extLst>
          </p:cNvPr>
          <p:cNvPicPr>
            <a:picLocks noChangeAspect="1"/>
          </p:cNvPicPr>
          <p:nvPr/>
        </p:nvPicPr>
        <p:blipFill>
          <a:blip r:embed="rId14"/>
          <a:stretch>
            <a:fillRect/>
          </a:stretch>
        </p:blipFill>
        <p:spPr>
          <a:xfrm>
            <a:off x="6549994" y="3898840"/>
            <a:ext cx="2279374" cy="1882392"/>
          </a:xfrm>
          <a:prstGeom prst="rect">
            <a:avLst/>
          </a:prstGeom>
        </p:spPr>
      </p:pic>
    </p:spTree>
    <p:extLst>
      <p:ext uri="{BB962C8B-B14F-4D97-AF65-F5344CB8AC3E}">
        <p14:creationId xmlns:p14="http://schemas.microsoft.com/office/powerpoint/2010/main" val="1077356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E4B61-8402-24F7-91FD-2A70254E4DC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5CFD0E0-8D96-CCF6-159A-D38294CA900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BCCE0AB-472D-1461-6672-EE14C5C1B273}"/>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A413647-A0E2-59E8-0643-A101F09B06E9}"/>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E3DA3BD-3698-A74B-361B-156D8B02AF93}"/>
              </a:ext>
            </a:extLst>
          </p:cNvPr>
          <p:cNvSpPr/>
          <p:nvPr>
            <p:custDataLst>
              <p:tags r:id="rId4"/>
            </p:custDataLst>
          </p:nvPr>
        </p:nvSpPr>
        <p:spPr>
          <a:xfrm>
            <a:off x="180977" y="308987"/>
            <a:ext cx="8769597" cy="674208"/>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B7BB8460-7F80-2D1E-CE63-9722BE15339D}"/>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F425540-8F0C-6886-3213-CE3B447DC7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D96E6EEA-0395-7D39-6516-337AB2EDE0AB}"/>
              </a:ext>
            </a:extLst>
          </p:cNvPr>
          <p:cNvSpPr txBox="1"/>
          <p:nvPr>
            <p:custDataLst>
              <p:tags r:id="rId7"/>
            </p:custDataLst>
          </p:nvPr>
        </p:nvSpPr>
        <p:spPr>
          <a:xfrm>
            <a:off x="271614" y="999208"/>
            <a:ext cx="8557753" cy="4551601"/>
          </a:xfrm>
          <a:prstGeom prst="roundRect">
            <a:avLst/>
          </a:prstGeom>
          <a:noFill/>
        </p:spPr>
        <p:txBody>
          <a:bodyPr wrap="square" lIns="0" tIns="0" rIns="0" bIns="0" rtlCol="0" anchor="t">
            <a:spAutoFit/>
          </a:bodyPr>
          <a:lstStyle/>
          <a:p>
            <a:pPr>
              <a:lnSpc>
                <a:spcPct val="150000"/>
              </a:lnSpc>
            </a:pPr>
            <a:endParaRPr lang="fr-FR" sz="3200" b="1" dirty="0">
              <a:solidFill>
                <a:schemeClr val="accent5">
                  <a:lumMod val="75000"/>
                </a:schemeClr>
              </a:solidFill>
              <a:latin typeface="Dosis" pitchFamily="2" charset="0"/>
            </a:endParaRPr>
          </a:p>
          <a:p>
            <a:pPr>
              <a:lnSpc>
                <a:spcPct val="150000"/>
              </a:lnSpc>
            </a:pPr>
            <a:r>
              <a:rPr lang="fr-FR" sz="3200" b="1" dirty="0">
                <a:solidFill>
                  <a:schemeClr val="accent5">
                    <a:lumMod val="75000"/>
                  </a:schemeClr>
                </a:solidFill>
                <a:latin typeface="Dosis" pitchFamily="2" charset="0"/>
              </a:rPr>
              <a:t>Le train est à la gare. Il part à quinze heures.</a:t>
            </a:r>
            <a:br>
              <a:rPr lang="fr-FR" sz="3200" dirty="0"/>
            </a:br>
            <a:r>
              <a:rPr lang="fr-FR" sz="3200" b="1" dirty="0">
                <a:solidFill>
                  <a:schemeClr val="accent5">
                    <a:lumMod val="75000"/>
                  </a:schemeClr>
                </a:solidFill>
                <a:latin typeface="Dosis" pitchFamily="2" charset="0"/>
              </a:rPr>
              <a:t>Le fermier a quatre lapins, et cinq poussins.</a:t>
            </a:r>
          </a:p>
          <a:p>
            <a:pPr>
              <a:lnSpc>
                <a:spcPct val="150000"/>
              </a:lnSpc>
            </a:pPr>
            <a:r>
              <a:rPr lang="fr-FR" sz="3200" b="1" dirty="0">
                <a:solidFill>
                  <a:schemeClr val="accent5">
                    <a:lumMod val="75000"/>
                  </a:schemeClr>
                </a:solidFill>
                <a:latin typeface="Dosis" pitchFamily="2" charset="0"/>
              </a:rPr>
              <a:t>Le singe a un chapeau jaune.</a:t>
            </a:r>
          </a:p>
          <a:p>
            <a:pPr lvl="0" defTabSz="457223">
              <a:lnSpc>
                <a:spcPct val="150000"/>
              </a:lnSpc>
              <a:spcAft>
                <a:spcPts val="400"/>
              </a:spcAft>
              <a:defRPr/>
            </a:pPr>
            <a:r>
              <a:rPr lang="fr-FR" sz="3200" b="1" i="0" u="none" strike="noStrike" kern="1200" dirty="0">
                <a:solidFill>
                  <a:schemeClr val="accent5">
                    <a:lumMod val="75000"/>
                  </a:schemeClr>
                </a:solidFill>
                <a:effectLst/>
                <a:latin typeface="Dosis" pitchFamily="2" charset="0"/>
              </a:rPr>
              <a:t> </a:t>
            </a:r>
            <a:r>
              <a:rPr lang="fr-FR" sz="3200" b="1" dirty="0">
                <a:solidFill>
                  <a:srgbClr val="4BACC6">
                    <a:lumMod val="75000"/>
                  </a:srgbClr>
                </a:solidFill>
                <a:latin typeface="Dosis" pitchFamily="2" charset="0"/>
              </a:rPr>
              <a:t>Le pot de peinture est renversé.</a:t>
            </a:r>
          </a:p>
          <a:p>
            <a:pPr marL="0" marR="0" indent="0" algn="l" rtl="0" eaLnBrk="1" fontAlgn="auto" latinLnBrk="0" hangingPunct="1">
              <a:buNone/>
            </a:pPr>
            <a:endParaRPr lang="fr-MA" b="0" i="0" u="none" strike="noStrike" dirty="0">
              <a:solidFill>
                <a:schemeClr val="accent5">
                  <a:lumMod val="75000"/>
                </a:schemeClr>
              </a:solidFill>
              <a:effectLst/>
              <a:latin typeface="Arial" panose="020B0604020202020204" pitchFamily="34" charset="0"/>
            </a:endParaRPr>
          </a:p>
        </p:txBody>
      </p:sp>
      <p:sp>
        <p:nvSpPr>
          <p:cNvPr id="2" name="ZoneTexte 1">
            <a:extLst>
              <a:ext uri="{FF2B5EF4-FFF2-40B4-BE49-F238E27FC236}">
                <a16:creationId xmlns:a16="http://schemas.microsoft.com/office/drawing/2014/main" id="{8E5A28BD-2FC6-96AA-8984-3171ECB9621B}"/>
              </a:ext>
            </a:extLst>
          </p:cNvPr>
          <p:cNvSpPr txBox="1"/>
          <p:nvPr>
            <p:custDataLst>
              <p:tags r:id="rId8"/>
            </p:custDataLst>
          </p:nvPr>
        </p:nvSpPr>
        <p:spPr>
          <a:xfrm>
            <a:off x="861660" y="308988"/>
            <a:ext cx="7967708" cy="830997"/>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i="1" dirty="0">
                <a:solidFill>
                  <a:prstClr val="white">
                    <a:lumMod val="65000"/>
                  </a:prstClr>
                </a:solidFill>
              </a:rPr>
              <a:t>L’enseignant(e)  fait passer tous les élèves. Chacun lit une phrase.</a:t>
            </a:r>
          </a:p>
          <a:p>
            <a:pPr defTabSz="685818">
              <a:defRPr/>
            </a:pPr>
            <a:endParaRPr lang="fr-FR" sz="1600" b="1" dirty="0">
              <a:solidFill>
                <a:prstClr val="white">
                  <a:lumMod val="65000"/>
                </a:prstClr>
              </a:solidFill>
            </a:endParaRPr>
          </a:p>
        </p:txBody>
      </p:sp>
      <p:graphicFrame>
        <p:nvGraphicFramePr>
          <p:cNvPr id="5" name="Tableau 4">
            <a:extLst>
              <a:ext uri="{FF2B5EF4-FFF2-40B4-BE49-F238E27FC236}">
                <a16:creationId xmlns:a16="http://schemas.microsoft.com/office/drawing/2014/main" id="{2B031B60-5D2F-C145-D649-372062E1C7DD}"/>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85679">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55ABBE4C-4A36-FE96-570D-A845284030CE}"/>
              </a:ext>
            </a:extLst>
          </p:cNvPr>
          <p:cNvPicPr>
            <a:picLocks noChangeAspect="1"/>
          </p:cNvPicPr>
          <p:nvPr>
            <p:custDataLst>
              <p:tags r:id="rId10"/>
            </p:custDataLst>
          </p:nvPr>
        </p:nvPicPr>
        <p:blipFill>
          <a:blip r:embed="rId14"/>
          <a:stretch>
            <a:fillRect/>
          </a:stretch>
        </p:blipFill>
        <p:spPr>
          <a:xfrm>
            <a:off x="7639575" y="325001"/>
            <a:ext cx="1232811" cy="761784"/>
          </a:xfrm>
          <a:prstGeom prst="roundRect">
            <a:avLst>
              <a:gd name="adj" fmla="val 31362"/>
            </a:avLst>
          </a:prstGeom>
        </p:spPr>
      </p:pic>
    </p:spTree>
    <p:extLst>
      <p:ext uri="{BB962C8B-B14F-4D97-AF65-F5344CB8AC3E}">
        <p14:creationId xmlns:p14="http://schemas.microsoft.com/office/powerpoint/2010/main" val="3151940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3556F-6AC6-C7B3-99E3-7C7E9F9E83D0}"/>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1BAE828-6E14-3269-DBD3-1A4412EC02B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C00D213-C388-1AB7-0494-4A315863CF3C}"/>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BA012D0-1B55-E506-30E7-276A181B9D37}"/>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777C1D1C-3ADE-933B-0FC4-C4C6791C224F}"/>
              </a:ext>
            </a:extLst>
          </p:cNvPr>
          <p:cNvSpPr/>
          <p:nvPr>
            <p:custDataLst>
              <p:tags r:id="rId4"/>
            </p:custDataLst>
          </p:nvPr>
        </p:nvSpPr>
        <p:spPr>
          <a:xfrm>
            <a:off x="180977" y="308987"/>
            <a:ext cx="8769597" cy="674208"/>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AC5E0E68-93BE-7FEA-4267-37F716D891AD}"/>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189DE96-C536-64EF-4928-21DF08C798E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99A6F783-6FD0-95A8-35DE-1B638E7FD8DA}"/>
              </a:ext>
            </a:extLst>
          </p:cNvPr>
          <p:cNvSpPr txBox="1"/>
          <p:nvPr>
            <p:custDataLst>
              <p:tags r:id="rId7"/>
            </p:custDataLst>
          </p:nvPr>
        </p:nvSpPr>
        <p:spPr>
          <a:xfrm>
            <a:off x="396977" y="999208"/>
            <a:ext cx="8337596" cy="2860358"/>
          </a:xfrm>
          <a:prstGeom prst="roundRect">
            <a:avLst/>
          </a:prstGeom>
          <a:noFill/>
        </p:spPr>
        <p:txBody>
          <a:bodyPr wrap="square" lIns="0" tIns="0" rIns="0" bIns="0" rtlCol="0" anchor="t">
            <a:spAutoFit/>
          </a:bodyPr>
          <a:lstStyle/>
          <a:p>
            <a:pPr algn="just"/>
            <a:r>
              <a:rPr lang="fr-FR" sz="3600" b="1" dirty="0">
                <a:solidFill>
                  <a:schemeClr val="accent5">
                    <a:lumMod val="75000"/>
                  </a:schemeClr>
                </a:solidFill>
                <a:latin typeface="Dosis" pitchFamily="2" charset="0"/>
              </a:rPr>
              <a:t>Ce s</a:t>
            </a:r>
            <a:r>
              <a:rPr lang="fr-FR" sz="3600" b="1" dirty="0">
                <a:solidFill>
                  <a:srgbClr val="FFC000"/>
                </a:solidFill>
                <a:latin typeface="Dosis" pitchFamily="2" charset="0"/>
              </a:rPr>
              <a:t>in</a:t>
            </a:r>
            <a:r>
              <a:rPr lang="fr-FR" sz="3600" b="1" dirty="0">
                <a:solidFill>
                  <a:schemeClr val="accent5">
                    <a:lumMod val="75000"/>
                  </a:schemeClr>
                </a:solidFill>
                <a:latin typeface="Dosis" pitchFamily="2" charset="0"/>
              </a:rPr>
              <a:t>ge est mal</a:t>
            </a:r>
            <a:r>
              <a:rPr lang="fr-FR" sz="3600" b="1" dirty="0">
                <a:solidFill>
                  <a:srgbClr val="FFC000"/>
                </a:solidFill>
                <a:latin typeface="Dosis" pitchFamily="2" charset="0"/>
              </a:rPr>
              <a:t>in</a:t>
            </a:r>
            <a:r>
              <a:rPr lang="fr-FR" sz="3600" b="1" dirty="0">
                <a:solidFill>
                  <a:schemeClr val="accent5">
                    <a:lumMod val="75000"/>
                  </a:schemeClr>
                </a:solidFill>
                <a:latin typeface="Dosis" pitchFamily="2" charset="0"/>
              </a:rPr>
              <a:t>, il prend le chapeau du gardien et gr</a:t>
            </a:r>
            <a:r>
              <a:rPr lang="fr-FR" sz="3600" b="1" dirty="0">
                <a:solidFill>
                  <a:srgbClr val="FFC000"/>
                </a:solidFill>
                <a:latin typeface="Dosis" pitchFamily="2" charset="0"/>
              </a:rPr>
              <a:t>im</a:t>
            </a:r>
            <a:r>
              <a:rPr lang="fr-FR" sz="3600" b="1" dirty="0">
                <a:solidFill>
                  <a:schemeClr val="accent5">
                    <a:lumMod val="75000"/>
                  </a:schemeClr>
                </a:solidFill>
                <a:latin typeface="Dosis" pitchFamily="2" charset="0"/>
              </a:rPr>
              <a:t>pe rapidement aux arbres.</a:t>
            </a:r>
          </a:p>
          <a:p>
            <a:pPr algn="just"/>
            <a:r>
              <a:rPr lang="fr-FR" sz="3600" b="1" dirty="0">
                <a:solidFill>
                  <a:schemeClr val="accent5">
                    <a:lumMod val="75000"/>
                  </a:schemeClr>
                </a:solidFill>
                <a:latin typeface="Dosis" pitchFamily="2" charset="0"/>
              </a:rPr>
              <a:t>C</a:t>
            </a:r>
            <a:r>
              <a:rPr lang="fr-FR" sz="3600" b="1" dirty="0">
                <a:solidFill>
                  <a:srgbClr val="FFC000"/>
                </a:solidFill>
                <a:latin typeface="Dosis" pitchFamily="2" charset="0"/>
              </a:rPr>
              <a:t>in</a:t>
            </a:r>
            <a:r>
              <a:rPr lang="fr-FR" sz="3600" b="1" dirty="0">
                <a:solidFill>
                  <a:schemeClr val="accent5">
                    <a:lumMod val="75000"/>
                  </a:schemeClr>
                </a:solidFill>
                <a:latin typeface="Dosis" pitchFamily="2" charset="0"/>
              </a:rPr>
              <a:t>q minutes plus tard, il descend, fait des grimaces et jette le chapeau très loin.</a:t>
            </a:r>
            <a:br>
              <a:rPr lang="fr-FR" sz="4800" dirty="0"/>
            </a:br>
            <a:endParaRPr lang="fr-MA" sz="2400" b="0" i="0" u="none" strike="noStrike" dirty="0">
              <a:solidFill>
                <a:schemeClr val="accent5">
                  <a:lumMod val="75000"/>
                </a:schemeClr>
              </a:solidFill>
              <a:effectLst/>
              <a:latin typeface="Arial" panose="020B0604020202020204" pitchFamily="34" charset="0"/>
            </a:endParaRPr>
          </a:p>
        </p:txBody>
      </p:sp>
      <p:sp>
        <p:nvSpPr>
          <p:cNvPr id="2" name="ZoneTexte 1">
            <a:extLst>
              <a:ext uri="{FF2B5EF4-FFF2-40B4-BE49-F238E27FC236}">
                <a16:creationId xmlns:a16="http://schemas.microsoft.com/office/drawing/2014/main" id="{CCDFCB83-97B5-6BE5-5177-E7FDD9974042}"/>
              </a:ext>
            </a:extLst>
          </p:cNvPr>
          <p:cNvSpPr txBox="1"/>
          <p:nvPr>
            <p:custDataLst>
              <p:tags r:id="rId8"/>
            </p:custDataLst>
          </p:nvPr>
        </p:nvSpPr>
        <p:spPr>
          <a:xfrm>
            <a:off x="852404" y="259885"/>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Je lis le paragraphe. Écoutez attentivement. </a:t>
            </a:r>
          </a:p>
          <a:p>
            <a:pPr defTabSz="685818">
              <a:defRPr/>
            </a:pPr>
            <a:endParaRPr lang="fr-FR" sz="1600" b="1" dirty="0">
              <a:solidFill>
                <a:prstClr val="white">
                  <a:lumMod val="65000"/>
                </a:prstClr>
              </a:solidFill>
            </a:endParaRPr>
          </a:p>
        </p:txBody>
      </p:sp>
      <p:graphicFrame>
        <p:nvGraphicFramePr>
          <p:cNvPr id="5" name="Tableau 4">
            <a:extLst>
              <a:ext uri="{FF2B5EF4-FFF2-40B4-BE49-F238E27FC236}">
                <a16:creationId xmlns:a16="http://schemas.microsoft.com/office/drawing/2014/main" id="{1E9815DE-EF03-C26F-2DC7-B06850E7BFBA}"/>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85679">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7347C0DF-D320-126F-3BD5-E4718A892D02}"/>
              </a:ext>
            </a:extLst>
          </p:cNvPr>
          <p:cNvPicPr>
            <a:picLocks noChangeAspect="1"/>
          </p:cNvPicPr>
          <p:nvPr>
            <p:custDataLst>
              <p:tags r:id="rId10"/>
            </p:custDataLst>
          </p:nvPr>
        </p:nvPicPr>
        <p:blipFill>
          <a:blip r:embed="rId14"/>
          <a:stretch>
            <a:fillRect/>
          </a:stretch>
        </p:blipFill>
        <p:spPr>
          <a:xfrm>
            <a:off x="7639575" y="325001"/>
            <a:ext cx="1232811" cy="761784"/>
          </a:xfrm>
          <a:prstGeom prst="roundRect">
            <a:avLst>
              <a:gd name="adj" fmla="val 31362"/>
            </a:avLst>
          </a:prstGeom>
        </p:spPr>
      </p:pic>
      <p:pic>
        <p:nvPicPr>
          <p:cNvPr id="16" name="Image 15">
            <a:extLst>
              <a:ext uri="{FF2B5EF4-FFF2-40B4-BE49-F238E27FC236}">
                <a16:creationId xmlns:a16="http://schemas.microsoft.com/office/drawing/2014/main" id="{C6AEEEAB-141B-DFD8-9400-470BBE788522}"/>
              </a:ext>
            </a:extLst>
          </p:cNvPr>
          <p:cNvPicPr>
            <a:picLocks noChangeAspect="1"/>
          </p:cNvPicPr>
          <p:nvPr/>
        </p:nvPicPr>
        <p:blipFill>
          <a:blip r:embed="rId15"/>
          <a:stretch>
            <a:fillRect/>
          </a:stretch>
        </p:blipFill>
        <p:spPr>
          <a:xfrm>
            <a:off x="3144772" y="4547713"/>
            <a:ext cx="2583045" cy="2050402"/>
          </a:xfrm>
          <a:prstGeom prst="rect">
            <a:avLst/>
          </a:prstGeom>
        </p:spPr>
      </p:pic>
    </p:spTree>
    <p:extLst>
      <p:ext uri="{BB962C8B-B14F-4D97-AF65-F5344CB8AC3E}">
        <p14:creationId xmlns:p14="http://schemas.microsoft.com/office/powerpoint/2010/main" val="971605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1F29D-45FA-4030-EF83-8B9F3649F19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6B2D2D10-1B78-BE72-7BE6-29710CCB6208}"/>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C12F133-0662-685A-9DC4-C3620FDDE69B}"/>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2ABCBEA-439D-6D74-A967-D71E37557853}"/>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3494155-4D8E-A75B-2A70-4125C5F00E61}"/>
              </a:ext>
            </a:extLst>
          </p:cNvPr>
          <p:cNvSpPr/>
          <p:nvPr>
            <p:custDataLst>
              <p:tags r:id="rId4"/>
            </p:custDataLst>
          </p:nvPr>
        </p:nvSpPr>
        <p:spPr>
          <a:xfrm>
            <a:off x="180977" y="308987"/>
            <a:ext cx="8769597" cy="674208"/>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F0E40737-E791-5F6D-3F7A-5AB722C45D22}"/>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CC20323-788F-8D9B-A8F1-4883A47B4038}"/>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B4BA2EB5-86BC-BAFB-3F2B-45DB53065E1D}"/>
              </a:ext>
            </a:extLst>
          </p:cNvPr>
          <p:cNvSpPr txBox="1"/>
          <p:nvPr>
            <p:custDataLst>
              <p:tags r:id="rId7"/>
            </p:custDataLst>
          </p:nvPr>
        </p:nvSpPr>
        <p:spPr>
          <a:xfrm>
            <a:off x="396977" y="999208"/>
            <a:ext cx="8337596" cy="3881914"/>
          </a:xfrm>
          <a:prstGeom prst="roundRect">
            <a:avLst/>
          </a:prstGeom>
          <a:noFill/>
        </p:spPr>
        <p:txBody>
          <a:bodyPr wrap="square" lIns="0" tIns="0" rIns="0" bIns="0" rtlCol="0" anchor="t">
            <a:spAutoFit/>
          </a:bodyPr>
          <a:lstStyle/>
          <a:p>
            <a:pPr algn="just"/>
            <a:r>
              <a:rPr lang="fr-FR" sz="3600" b="1" dirty="0">
                <a:solidFill>
                  <a:schemeClr val="accent5">
                    <a:lumMod val="75000"/>
                  </a:schemeClr>
                </a:solidFill>
                <a:latin typeface="Dosis" pitchFamily="2" charset="0"/>
              </a:rPr>
              <a:t>Ce s</a:t>
            </a:r>
            <a:r>
              <a:rPr lang="fr-FR" sz="3600" b="1" dirty="0">
                <a:solidFill>
                  <a:srgbClr val="FFC000"/>
                </a:solidFill>
                <a:latin typeface="Dosis" pitchFamily="2" charset="0"/>
              </a:rPr>
              <a:t>in</a:t>
            </a:r>
            <a:r>
              <a:rPr lang="fr-FR" sz="3600" b="1" dirty="0">
                <a:solidFill>
                  <a:schemeClr val="accent5">
                    <a:lumMod val="75000"/>
                  </a:schemeClr>
                </a:solidFill>
                <a:latin typeface="Dosis" pitchFamily="2" charset="0"/>
              </a:rPr>
              <a:t>ge est mal</a:t>
            </a:r>
            <a:r>
              <a:rPr lang="fr-FR" sz="3600" b="1" dirty="0">
                <a:solidFill>
                  <a:srgbClr val="FFC000"/>
                </a:solidFill>
                <a:latin typeface="Dosis" pitchFamily="2" charset="0"/>
              </a:rPr>
              <a:t>in</a:t>
            </a:r>
            <a:r>
              <a:rPr lang="fr-FR" sz="3600" b="1" dirty="0">
                <a:solidFill>
                  <a:schemeClr val="accent5">
                    <a:lumMod val="75000"/>
                  </a:schemeClr>
                </a:solidFill>
                <a:latin typeface="Dosis" pitchFamily="2" charset="0"/>
              </a:rPr>
              <a:t>, il prend le chapeau du gardien et gr</a:t>
            </a:r>
            <a:r>
              <a:rPr lang="fr-FR" sz="3600" b="1" dirty="0">
                <a:solidFill>
                  <a:srgbClr val="FFC000"/>
                </a:solidFill>
                <a:latin typeface="Dosis" pitchFamily="2" charset="0"/>
              </a:rPr>
              <a:t>im</a:t>
            </a:r>
            <a:r>
              <a:rPr lang="fr-FR" sz="3600" b="1" dirty="0">
                <a:solidFill>
                  <a:schemeClr val="accent5">
                    <a:lumMod val="75000"/>
                  </a:schemeClr>
                </a:solidFill>
                <a:latin typeface="Dosis" pitchFamily="2" charset="0"/>
              </a:rPr>
              <a:t>pe rapidement aux arbres.</a:t>
            </a:r>
          </a:p>
          <a:p>
            <a:pPr algn="just"/>
            <a:r>
              <a:rPr lang="fr-FR" sz="3600" b="1" dirty="0">
                <a:solidFill>
                  <a:schemeClr val="accent5">
                    <a:lumMod val="75000"/>
                  </a:schemeClr>
                </a:solidFill>
                <a:latin typeface="Dosis" pitchFamily="2" charset="0"/>
              </a:rPr>
              <a:t>C</a:t>
            </a:r>
            <a:r>
              <a:rPr lang="fr-FR" sz="3600" b="1" dirty="0">
                <a:solidFill>
                  <a:srgbClr val="FFC000"/>
                </a:solidFill>
                <a:latin typeface="Dosis" pitchFamily="2" charset="0"/>
              </a:rPr>
              <a:t>in</a:t>
            </a:r>
            <a:r>
              <a:rPr lang="fr-FR" sz="3600" b="1" dirty="0">
                <a:solidFill>
                  <a:schemeClr val="accent5">
                    <a:lumMod val="75000"/>
                  </a:schemeClr>
                </a:solidFill>
                <a:latin typeface="Dosis" pitchFamily="2" charset="0"/>
              </a:rPr>
              <a:t>q minutes plus tard, il descend, fait des grimaces et jette le chapeau très l</a:t>
            </a:r>
            <a:r>
              <a:rPr lang="fr-FR" sz="3600" b="1" dirty="0">
                <a:solidFill>
                  <a:srgbClr val="FFC000"/>
                </a:solidFill>
                <a:latin typeface="Dosis" pitchFamily="2" charset="0"/>
              </a:rPr>
              <a:t>oin</a:t>
            </a:r>
            <a:r>
              <a:rPr lang="fr-FR" sz="3600" b="1" dirty="0">
                <a:solidFill>
                  <a:schemeClr val="accent5">
                    <a:lumMod val="75000"/>
                  </a:schemeClr>
                </a:solidFill>
                <a:latin typeface="Dosis" pitchFamily="2" charset="0"/>
              </a:rPr>
              <a:t>.</a:t>
            </a:r>
            <a:br>
              <a:rPr lang="fr-FR" sz="4800" dirty="0"/>
            </a:br>
            <a:endParaRPr lang="fr-MA" sz="2400" dirty="0">
              <a:solidFill>
                <a:schemeClr val="accent5">
                  <a:lumMod val="75000"/>
                </a:schemeClr>
              </a:solidFill>
              <a:latin typeface="Arial" panose="020B0604020202020204" pitchFamily="34" charset="0"/>
            </a:endParaRPr>
          </a:p>
          <a:p>
            <a:pPr algn="just"/>
            <a:r>
              <a:rPr lang="fr-FR" sz="3600" b="1" dirty="0">
                <a:solidFill>
                  <a:schemeClr val="accent5">
                    <a:lumMod val="75000"/>
                  </a:schemeClr>
                </a:solidFill>
                <a:latin typeface="Dosis" pitchFamily="2" charset="0"/>
              </a:rPr>
              <a:t> </a:t>
            </a:r>
            <a:br>
              <a:rPr lang="fr-FR" sz="4800" dirty="0"/>
            </a:br>
            <a:endParaRPr lang="fr-MA" sz="2400" b="0" i="0" u="none" strike="noStrike" dirty="0">
              <a:solidFill>
                <a:schemeClr val="accent5">
                  <a:lumMod val="75000"/>
                </a:schemeClr>
              </a:solidFill>
              <a:effectLst/>
              <a:latin typeface="Arial" panose="020B0604020202020204" pitchFamily="34" charset="0"/>
            </a:endParaRPr>
          </a:p>
        </p:txBody>
      </p:sp>
      <p:sp>
        <p:nvSpPr>
          <p:cNvPr id="2" name="ZoneTexte 1">
            <a:extLst>
              <a:ext uri="{FF2B5EF4-FFF2-40B4-BE49-F238E27FC236}">
                <a16:creationId xmlns:a16="http://schemas.microsoft.com/office/drawing/2014/main" id="{9266F534-A196-03D7-60FE-9E5CE5DFD3ED}"/>
              </a:ext>
            </a:extLst>
          </p:cNvPr>
          <p:cNvSpPr txBox="1"/>
          <p:nvPr>
            <p:custDataLst>
              <p:tags r:id="rId8"/>
            </p:custDataLst>
          </p:nvPr>
        </p:nvSpPr>
        <p:spPr>
          <a:xfrm>
            <a:off x="861660" y="308988"/>
            <a:ext cx="7967708" cy="830997"/>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i="1" dirty="0">
                <a:solidFill>
                  <a:prstClr val="white">
                    <a:lumMod val="65000"/>
                  </a:prstClr>
                </a:solidFill>
              </a:rPr>
              <a:t>L’enseignant désigne 3 élèves.</a:t>
            </a:r>
          </a:p>
          <a:p>
            <a:pPr defTabSz="685818">
              <a:defRPr/>
            </a:pPr>
            <a:endParaRPr lang="fr-FR" sz="1600" b="1" dirty="0">
              <a:solidFill>
                <a:prstClr val="white">
                  <a:lumMod val="65000"/>
                </a:prstClr>
              </a:solidFill>
            </a:endParaRPr>
          </a:p>
        </p:txBody>
      </p:sp>
      <p:graphicFrame>
        <p:nvGraphicFramePr>
          <p:cNvPr id="5" name="Tableau 4">
            <a:extLst>
              <a:ext uri="{FF2B5EF4-FFF2-40B4-BE49-F238E27FC236}">
                <a16:creationId xmlns:a16="http://schemas.microsoft.com/office/drawing/2014/main" id="{F480549B-FD6B-C1FA-ED80-C5FF26583A9E}"/>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85679">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E15B8862-90A3-1675-4450-43F47D64BDAB}"/>
              </a:ext>
            </a:extLst>
          </p:cNvPr>
          <p:cNvPicPr>
            <a:picLocks noChangeAspect="1"/>
          </p:cNvPicPr>
          <p:nvPr>
            <p:custDataLst>
              <p:tags r:id="rId10"/>
            </p:custDataLst>
          </p:nvPr>
        </p:nvPicPr>
        <p:blipFill>
          <a:blip r:embed="rId14"/>
          <a:stretch>
            <a:fillRect/>
          </a:stretch>
        </p:blipFill>
        <p:spPr>
          <a:xfrm>
            <a:off x="7639575" y="325001"/>
            <a:ext cx="1232811" cy="761784"/>
          </a:xfrm>
          <a:prstGeom prst="roundRect">
            <a:avLst>
              <a:gd name="adj" fmla="val 31362"/>
            </a:avLst>
          </a:prstGeom>
        </p:spPr>
      </p:pic>
      <p:pic>
        <p:nvPicPr>
          <p:cNvPr id="16" name="Image 15">
            <a:extLst>
              <a:ext uri="{FF2B5EF4-FFF2-40B4-BE49-F238E27FC236}">
                <a16:creationId xmlns:a16="http://schemas.microsoft.com/office/drawing/2014/main" id="{810FAD7D-7CC8-4716-668C-947EED25820C}"/>
              </a:ext>
            </a:extLst>
          </p:cNvPr>
          <p:cNvPicPr>
            <a:picLocks noChangeAspect="1"/>
          </p:cNvPicPr>
          <p:nvPr/>
        </p:nvPicPr>
        <p:blipFill>
          <a:blip r:embed="rId15"/>
          <a:stretch>
            <a:fillRect/>
          </a:stretch>
        </p:blipFill>
        <p:spPr>
          <a:xfrm>
            <a:off x="3035347" y="3949367"/>
            <a:ext cx="2568866" cy="2599645"/>
          </a:xfrm>
          <a:prstGeom prst="rect">
            <a:avLst/>
          </a:prstGeom>
        </p:spPr>
      </p:pic>
    </p:spTree>
    <p:extLst>
      <p:ext uri="{BB962C8B-B14F-4D97-AF65-F5344CB8AC3E}">
        <p14:creationId xmlns:p14="http://schemas.microsoft.com/office/powerpoint/2010/main" val="2321587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D0478-4240-F891-8754-B4DAD75E6F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88B29D-2449-8A02-D4E8-86F1A330F4DC}"/>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E034D8-9C47-2D75-A9E7-A5A79138FBB5}"/>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err="1">
                <a:solidFill>
                  <a:srgbClr val="215968"/>
                </a:solidFill>
                <a:latin typeface="Carelia"/>
              </a:rPr>
              <a:t>Ecriture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4467BC8D-81FA-DED5-98DA-2D16DD2B308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CBA7342-4B10-866A-9367-47C29E34E8F7}"/>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52D4E163-58D3-9941-8368-FEBECCABAE3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Dictée de mots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5308862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cinq</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cinq. Lisons ensemble: cinq</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579211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586279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DE4D-70E6-A77C-8F7A-9853D612F4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52B4E5-DF5C-71D8-950C-AC71E9583078}"/>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41EAC97-B6F7-4246-5083-EF287639B380}"/>
              </a:ext>
            </a:extLst>
          </p:cNvPr>
          <p:cNvSpPr txBox="1"/>
          <p:nvPr/>
        </p:nvSpPr>
        <p:spPr>
          <a:xfrm>
            <a:off x="595946" y="647513"/>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Rituel</a:t>
            </a:r>
            <a:r>
              <a:rPr lang="en-US" sz="3200" b="1" dirty="0">
                <a:solidFill>
                  <a:srgbClr val="215968"/>
                </a:solidFill>
                <a:latin typeface="Carelia" panose="020B0604020202020204" charset="0"/>
              </a:rPr>
              <a:t> </a:t>
            </a:r>
          </a:p>
        </p:txBody>
      </p:sp>
      <p:sp>
        <p:nvSpPr>
          <p:cNvPr id="8" name="TextBox 8">
            <a:extLst>
              <a:ext uri="{FF2B5EF4-FFF2-40B4-BE49-F238E27FC236}">
                <a16:creationId xmlns:a16="http://schemas.microsoft.com/office/drawing/2014/main" id="{42593E7C-BBD8-FF81-D60F-F45BC533BDF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C446D49-9F20-46FD-1E7E-6301D81F1BEC}"/>
              </a:ext>
            </a:extLst>
          </p:cNvPr>
          <p:cNvSpPr/>
          <p:nvPr/>
        </p:nvSpPr>
        <p:spPr>
          <a:xfrm>
            <a:off x="1436916" y="2040842"/>
            <a:ext cx="6270171" cy="1572207"/>
          </a:xfrm>
          <a:prstGeom prst="cloud">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49FBCEE2-871D-BA0E-0DE4-85A9D5E9A84C}"/>
              </a:ext>
            </a:extLst>
          </p:cNvPr>
          <p:cNvSpPr txBox="1"/>
          <p:nvPr/>
        </p:nvSpPr>
        <p:spPr>
          <a:xfrm>
            <a:off x="863602" y="2553794"/>
            <a:ext cx="7711551" cy="527067"/>
          </a:xfrm>
          <a:prstGeom prst="rect">
            <a:avLst/>
          </a:prstGeom>
        </p:spPr>
        <p:txBody>
          <a:bodyPr lIns="0" tIns="0" rIns="0" bIns="0" rtlCol="0" anchor="t">
            <a:spAutoFit/>
          </a:bodyPr>
          <a:lstStyle/>
          <a:p>
            <a:pPr algn="ctr" defTabSz="457246">
              <a:lnSpc>
                <a:spcPts val="4608"/>
              </a:lnSpc>
            </a:pPr>
            <a:r>
              <a:rPr lang="fr-FR" sz="2933" b="1" dirty="0">
                <a:solidFill>
                  <a:srgbClr val="EEECE1">
                    <a:lumMod val="50000"/>
                  </a:srgbClr>
                </a:solidFill>
                <a:latin typeface="Dosis" pitchFamily="2" charset="0"/>
                <a:ea typeface="Calibri" panose="020F0502020204030204" pitchFamily="34" charset="0"/>
                <a:cs typeface="Calibri" panose="020F0502020204030204" pitchFamily="34" charset="0"/>
              </a:rPr>
              <a:t>Dictée flash</a:t>
            </a:r>
          </a:p>
        </p:txBody>
      </p:sp>
      <p:pic>
        <p:nvPicPr>
          <p:cNvPr id="4" name="Image 3">
            <a:extLst>
              <a:ext uri="{FF2B5EF4-FFF2-40B4-BE49-F238E27FC236}">
                <a16:creationId xmlns:a16="http://schemas.microsoft.com/office/drawing/2014/main" id="{66A40509-A68C-CE65-DE12-1D87803287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8852" y="4186851"/>
            <a:ext cx="2146299" cy="1727201"/>
          </a:xfrm>
          <a:prstGeom prst="rect">
            <a:avLst/>
          </a:prstGeom>
        </p:spPr>
      </p:pic>
      <p:grpSp>
        <p:nvGrpSpPr>
          <p:cNvPr id="3" name="Groupe 2">
            <a:extLst>
              <a:ext uri="{FF2B5EF4-FFF2-40B4-BE49-F238E27FC236}">
                <a16:creationId xmlns:a16="http://schemas.microsoft.com/office/drawing/2014/main" id="{CCAC22C5-A7FF-0C43-129F-11913528983A}"/>
              </a:ext>
            </a:extLst>
          </p:cNvPr>
          <p:cNvGrpSpPr/>
          <p:nvPr/>
        </p:nvGrpSpPr>
        <p:grpSpPr>
          <a:xfrm>
            <a:off x="219466" y="99847"/>
            <a:ext cx="1547184" cy="410156"/>
            <a:chOff x="3759976" y="4473309"/>
            <a:chExt cx="1225727" cy="293439"/>
          </a:xfrm>
        </p:grpSpPr>
        <p:sp>
          <p:nvSpPr>
            <p:cNvPr id="5" name="Rectangle : coins arrondis 4">
              <a:extLst>
                <a:ext uri="{FF2B5EF4-FFF2-40B4-BE49-F238E27FC236}">
                  <a16:creationId xmlns:a16="http://schemas.microsoft.com/office/drawing/2014/main" id="{FD24E816-E526-D5A9-63E2-DE0ABF942CA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7" name="Picture 2">
              <a:extLst>
                <a:ext uri="{FF2B5EF4-FFF2-40B4-BE49-F238E27FC236}">
                  <a16:creationId xmlns:a16="http://schemas.microsoft.com/office/drawing/2014/main" id="{0BBFF5D3-7935-B9A8-38B4-592E97BA96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824BA8D-BEE0-50AE-78B4-DC4CA594A02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spTree>
    <p:extLst>
      <p:ext uri="{BB962C8B-B14F-4D97-AF65-F5344CB8AC3E}">
        <p14:creationId xmlns:p14="http://schemas.microsoft.com/office/powerpoint/2010/main" val="45075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cinq</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687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9600" b="1" dirty="0">
                <a:solidFill>
                  <a:srgbClr val="106585"/>
                </a:solidFill>
                <a:latin typeface="Dosis" pitchFamily="2" charset="0"/>
              </a:rPr>
              <a:t>grimper</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grimper. Lisons ensemble: grimper</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12013817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15714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grimper</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6220501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poussin</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6" y="36133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Le poussin. Lisons ensemble: le poussin</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3823068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252590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Le poussin</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428324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A30DA-BF4D-1426-090D-3053748E46A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1CB0188-5158-6428-5C62-6628FCF4EF0B}"/>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EE197E0-047B-78DA-BF7C-E048E437C472}"/>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singe</a:t>
            </a:r>
          </a:p>
          <a:p>
            <a:pPr algn="ctr" defTabSz="457246"/>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501F082-841C-083E-E091-C47EEE8B9B3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1EF6F66-BAAA-8D77-D022-F591FA0B1A7F}"/>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67994961-7E6A-C6BC-6F3B-A60C2653CD9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4F71A566-9BD0-3346-E3FB-AB84C1DE0D52}"/>
              </a:ext>
            </a:extLst>
          </p:cNvPr>
          <p:cNvSpPr txBox="1"/>
          <p:nvPr/>
        </p:nvSpPr>
        <p:spPr>
          <a:xfrm>
            <a:off x="1140866" y="36133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Le singe . Lisons ensemble: le singe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110929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E0C74-F14D-10AA-6A10-EF51DDAAEB9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4D803E6-F0F8-DE2A-6631-96B0E27770D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DDBC3347-F0F8-2BC9-0702-1F567B366B5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8B57A32-88C4-46F9-BD63-BAB2B531238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A7EE140-C3E6-569B-7622-A4BE3439332C}"/>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2C8A0E5-020A-40CD-3769-88B0E8C8F1E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2329004D-A6E1-96C8-FFD7-CD295882026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32DB1C-0F90-588B-29A9-8CCEC75EDC06}"/>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42313573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FF3C6-4325-A1BF-E3C9-5ADCF034939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E38FCA-6120-04A2-51C1-AF2C7367246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16ED8DB-35C0-9786-325D-7D3885F3B446}"/>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71DC9F6-5BC3-AFD0-CB12-1D782A9762B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F16AA6A-99AB-3FF8-E23C-71A8C2E3519D}"/>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064DE536-FD19-C555-4DDC-2CC44841B0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E08BCB3A-6092-FF67-8ADD-2A70EFDB15F3}"/>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015D0F0-8BBD-9C19-4CD8-A6843F0234EB}"/>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AE496F10-F92C-7708-0EB5-12D305E2AF4D}"/>
              </a:ext>
            </a:extLst>
          </p:cNvPr>
          <p:cNvSpPr txBox="1"/>
          <p:nvPr/>
        </p:nvSpPr>
        <p:spPr>
          <a:xfrm>
            <a:off x="3195200" y="2861186"/>
            <a:ext cx="3058116" cy="707886"/>
          </a:xfrm>
          <a:prstGeom prst="rect">
            <a:avLst/>
          </a:prstGeom>
          <a:noFill/>
        </p:spPr>
        <p:txBody>
          <a:bodyPr wrap="square">
            <a:spAutoFit/>
          </a:bodyPr>
          <a:lstStyle/>
          <a:p>
            <a:pPr algn="ctr" defTabSz="457246"/>
            <a:r>
              <a:rPr lang="fr-FR" sz="4000" b="1" dirty="0">
                <a:solidFill>
                  <a:schemeClr val="bg1"/>
                </a:solidFill>
                <a:latin typeface="Dosis" pitchFamily="2" charset="0"/>
              </a:rPr>
              <a:t>Le singe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1537898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01E9-E6E4-10C7-D133-3997E0EEC7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865C9A-3E96-9B50-8530-557F9A514F40}"/>
              </a:ext>
            </a:extLst>
          </p:cNvPr>
          <p:cNvSpPr/>
          <p:nvPr/>
        </p:nvSpPr>
        <p:spPr>
          <a:xfrm>
            <a:off x="0" y="983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8728A1D-467D-56E7-4B54-BA0EA9F4769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844ABE9-70E3-1AB9-BBEA-DEBFEDD3035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0ED25677-5BC0-618B-7148-B8D9F662E629}"/>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a:t>
            </a:r>
          </a:p>
        </p:txBody>
      </p:sp>
      <p:sp>
        <p:nvSpPr>
          <p:cNvPr id="22" name="Freeform 8">
            <a:extLst>
              <a:ext uri="{FF2B5EF4-FFF2-40B4-BE49-F238E27FC236}">
                <a16:creationId xmlns:a16="http://schemas.microsoft.com/office/drawing/2014/main" id="{F625B1BE-6669-0FE7-AB01-D7115E1889A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1951358E-9512-9F22-6EA0-69E4B64D16B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87E8D20A-E038-813D-0468-082DC6A856C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64201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CDD41-548A-CEA4-C3E3-B7BB56CD8BD0}"/>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3AFF049-E6E7-28A8-F3A0-26C340C4779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A0688C0-EC68-FCAE-3EEC-19FB559853E7}"/>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train</a:t>
            </a:r>
          </a:p>
          <a:p>
            <a:pPr algn="ctr" defTabSz="457246"/>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026B79A1-C5C4-3CCA-4613-33B2B0217E5A}"/>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D6B87C2D-D021-36BD-C1B0-929403ABD427}"/>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287037BC-1D5D-61EB-6132-F0ADBB311EF1}"/>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AD881AB-F672-688F-B8CA-BE5366D7E86C}"/>
              </a:ext>
            </a:extLst>
          </p:cNvPr>
          <p:cNvSpPr txBox="1"/>
          <p:nvPr/>
        </p:nvSpPr>
        <p:spPr>
          <a:xfrm>
            <a:off x="1140866" y="36133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Le train . Lisons ensemble: le train.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4215485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2DC1A-A758-82F4-7E18-6A8D872BFB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C529879-5295-B4CF-8B8A-D5E32AD02EE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F1D3B655-DDD1-4A35-4437-EC58C075B1C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5E76EEA8-A0A7-0682-6C11-FABBA5D5460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518D9DD-F4CD-8549-F017-3BEBC3235A0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26A9CA83-AF1E-B7E4-9B44-5395BF24F58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89F76B71-2430-2A6C-F25A-D77405DD028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F4B5F68C-2B82-8692-A443-C5FDFEEA29C2}"/>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59146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2D78D-0569-1649-8E00-F0BE1A0A77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B1AAB71-EBD7-2585-8DCC-C7CC4AF4643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16003551-3336-9EFC-93DB-1992955AA03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4A1DCBF-D218-4B6E-2008-060AE7EBFE7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D8AC9E3-7E06-9C64-5B7A-AEE41A83D1A1}"/>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E7207AD7-2414-D1C5-D1E6-D47DFDE9D67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94956" y="1192618"/>
            <a:ext cx="6764480" cy="3946869"/>
          </a:xfrm>
          <a:prstGeom prst="rect">
            <a:avLst/>
          </a:prstGeom>
        </p:spPr>
      </p:pic>
      <p:graphicFrame>
        <p:nvGraphicFramePr>
          <p:cNvPr id="7" name="Tableau 6">
            <a:extLst>
              <a:ext uri="{FF2B5EF4-FFF2-40B4-BE49-F238E27FC236}">
                <a16:creationId xmlns:a16="http://schemas.microsoft.com/office/drawing/2014/main" id="{06F4E0DD-1529-B856-CA85-04BD3C6DB53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559A76A8-2021-B2C1-3A76-EAAADA97456C}"/>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066513ED-22BC-E85A-71DF-11D76D2FB090}"/>
              </a:ext>
            </a:extLst>
          </p:cNvPr>
          <p:cNvSpPr txBox="1"/>
          <p:nvPr/>
        </p:nvSpPr>
        <p:spPr>
          <a:xfrm>
            <a:off x="3371845" y="2526015"/>
            <a:ext cx="3058116" cy="923330"/>
          </a:xfrm>
          <a:prstGeom prst="rect">
            <a:avLst/>
          </a:prstGeom>
          <a:noFill/>
        </p:spPr>
        <p:txBody>
          <a:bodyPr wrap="square">
            <a:spAutoFit/>
          </a:bodyPr>
          <a:lstStyle/>
          <a:p>
            <a:pPr algn="ctr" defTabSz="457246"/>
            <a:r>
              <a:rPr lang="fr-FR" sz="5400" b="1" dirty="0">
                <a:solidFill>
                  <a:schemeClr val="bg1"/>
                </a:solidFill>
                <a:latin typeface="Dosis" pitchFamily="2" charset="0"/>
              </a:rPr>
              <a:t>Le train</a:t>
            </a:r>
            <a:endParaRPr lang="fr-MA" sz="5400" dirty="0">
              <a:solidFill>
                <a:schemeClr val="bg1"/>
              </a:solidFill>
              <a:latin typeface="Dosis" pitchFamily="2" charset="0"/>
            </a:endParaRPr>
          </a:p>
        </p:txBody>
      </p:sp>
    </p:spTree>
    <p:extLst>
      <p:ext uri="{BB962C8B-B14F-4D97-AF65-F5344CB8AC3E}">
        <p14:creationId xmlns:p14="http://schemas.microsoft.com/office/powerpoint/2010/main" val="24346551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A85B7-6B4B-4B2A-E790-2E400A1B5E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2B61D9-0014-5C61-8041-D3057CF3ACB0}"/>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97192840-FA34-5800-0CD4-B9A5F8B4A523}"/>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Pratique </a:t>
            </a:r>
            <a:r>
              <a:rPr lang="en-US" sz="3200" dirty="0" err="1">
                <a:solidFill>
                  <a:srgbClr val="215968"/>
                </a:solidFill>
                <a:latin typeface="Carelia"/>
              </a:rPr>
              <a:t>autonome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30BB91E0-519C-3A7C-AEC6-BFC196649A7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295852F-FDE9-1449-FEC1-DEDE4388B5D0}"/>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79464D8C-AFD6-2B16-E4E7-7CED0E9603C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à deux </a:t>
            </a:r>
          </a:p>
        </p:txBody>
      </p:sp>
    </p:spTree>
    <p:extLst>
      <p:ext uri="{BB962C8B-B14F-4D97-AF65-F5344CB8AC3E}">
        <p14:creationId xmlns:p14="http://schemas.microsoft.com/office/powerpoint/2010/main" val="96005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7FCF9-595B-CAA2-20AB-2685F7511A9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F758B7-B1DF-0ABD-F173-4C66C7DB8AC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38046DB-94B9-DED7-CAC6-2DCA92F2544A}"/>
              </a:ext>
            </a:extLst>
          </p:cNvPr>
          <p:cNvSpPr/>
          <p:nvPr/>
        </p:nvSpPr>
        <p:spPr>
          <a:xfrm>
            <a:off x="108155" y="190501"/>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A75AE08-34F6-EF6A-F750-60DB7FA89E4C}"/>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4C1D7D9-8A30-244F-A6CC-12CC682D194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987DD491-D834-8A0E-DDE5-98A73B70C706}"/>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66D80322-447B-83FD-3E9C-A0DD46644B59}"/>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1et2  page 33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4C3718C9-B267-E2E1-E356-8190FABF342B}"/>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5157" y="228601"/>
            <a:ext cx="1370707" cy="856623"/>
          </a:xfrm>
          <a:prstGeom prst="rect">
            <a:avLst/>
          </a:prstGeom>
        </p:spPr>
      </p:pic>
      <p:pic>
        <p:nvPicPr>
          <p:cNvPr id="10" name="Image 9">
            <a:extLst>
              <a:ext uri="{FF2B5EF4-FFF2-40B4-BE49-F238E27FC236}">
                <a16:creationId xmlns:a16="http://schemas.microsoft.com/office/drawing/2014/main" id="{2AADF656-D6C7-9A10-0D01-CA25D13AAF81}"/>
              </a:ext>
            </a:extLst>
          </p:cNvPr>
          <p:cNvPicPr>
            <a:picLocks noChangeAspect="1"/>
          </p:cNvPicPr>
          <p:nvPr/>
        </p:nvPicPr>
        <p:blipFill>
          <a:blip r:embed="rId7"/>
          <a:stretch>
            <a:fillRect/>
          </a:stretch>
        </p:blipFill>
        <p:spPr>
          <a:xfrm>
            <a:off x="2712559" y="906561"/>
            <a:ext cx="3718882" cy="5044877"/>
          </a:xfrm>
          <a:prstGeom prst="rect">
            <a:avLst/>
          </a:prstGeom>
          <a:ln w="38100">
            <a:solidFill>
              <a:schemeClr val="tx1"/>
            </a:solidFill>
          </a:ln>
        </p:spPr>
      </p:pic>
      <p:sp>
        <p:nvSpPr>
          <p:cNvPr id="5" name="Rectangle 4">
            <a:extLst>
              <a:ext uri="{FF2B5EF4-FFF2-40B4-BE49-F238E27FC236}">
                <a16:creationId xmlns:a16="http://schemas.microsoft.com/office/drawing/2014/main" id="{110E1E08-8EE8-5F11-DDC8-F8245693E4A6}"/>
              </a:ext>
            </a:extLst>
          </p:cNvPr>
          <p:cNvSpPr/>
          <p:nvPr/>
        </p:nvSpPr>
        <p:spPr>
          <a:xfrm>
            <a:off x="1799302" y="2222091"/>
            <a:ext cx="5525729" cy="179930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6128199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EC2C-9093-9A61-EB52-02F7D716A3C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0B5142D-ED73-B127-CCF7-219F331FE1A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BDE7A6E9-6B68-BE4F-B7B7-9D0884316829}"/>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B4E523A-0E52-B982-2046-3797E667287B}"/>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567895B-4724-B375-8E36-6D2EFD8DEBA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F8C26B9D-4B9C-4091-AB08-49AB0C558B9A}"/>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ABC49968-21D5-0062-D3A6-0CF932A6073B}"/>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Activités3 et 4 page  33 .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7CADC32E-51AB-AC94-2AA6-3616EA680F03}"/>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14423" y="228600"/>
            <a:ext cx="1370707" cy="856623"/>
          </a:xfrm>
          <a:prstGeom prst="rect">
            <a:avLst/>
          </a:prstGeom>
        </p:spPr>
      </p:pic>
      <p:pic>
        <p:nvPicPr>
          <p:cNvPr id="3" name="Image 2">
            <a:extLst>
              <a:ext uri="{FF2B5EF4-FFF2-40B4-BE49-F238E27FC236}">
                <a16:creationId xmlns:a16="http://schemas.microsoft.com/office/drawing/2014/main" id="{6AEFB9E6-8B42-6936-3CCD-813F84A7B5CF}"/>
              </a:ext>
            </a:extLst>
          </p:cNvPr>
          <p:cNvPicPr>
            <a:picLocks noChangeAspect="1"/>
          </p:cNvPicPr>
          <p:nvPr/>
        </p:nvPicPr>
        <p:blipFill>
          <a:blip r:embed="rId7"/>
          <a:stretch>
            <a:fillRect/>
          </a:stretch>
        </p:blipFill>
        <p:spPr>
          <a:xfrm>
            <a:off x="2712559" y="906561"/>
            <a:ext cx="3718882" cy="5044877"/>
          </a:xfrm>
          <a:prstGeom prst="rect">
            <a:avLst/>
          </a:prstGeom>
          <a:ln w="38100">
            <a:solidFill>
              <a:schemeClr val="tx1"/>
            </a:solidFill>
          </a:ln>
        </p:spPr>
      </p:pic>
      <p:sp>
        <p:nvSpPr>
          <p:cNvPr id="5" name="Rectangle 4">
            <a:extLst>
              <a:ext uri="{FF2B5EF4-FFF2-40B4-BE49-F238E27FC236}">
                <a16:creationId xmlns:a16="http://schemas.microsoft.com/office/drawing/2014/main" id="{27708307-66C5-BA47-5465-7F32D3F07C98}"/>
              </a:ext>
            </a:extLst>
          </p:cNvPr>
          <p:cNvSpPr/>
          <p:nvPr/>
        </p:nvSpPr>
        <p:spPr>
          <a:xfrm>
            <a:off x="1709530" y="3816626"/>
            <a:ext cx="5300869" cy="101101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39300006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A0AEA-468A-8AEC-06EF-9C552732AF4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F97A33F-098C-5BCC-350A-DAB7CF91424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F84B689-AEAC-6E9B-4A48-AE586BE8F1B3}"/>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AD7A353-FFC0-8A34-46B4-0658BF66624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F881A6A-1C9A-99E0-CE0A-B26E6BC21FA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C7A458C-914D-4A6E-D9C2-23FB6457392F}"/>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078F3A3A-B350-44B9-F600-3AC782578E69}"/>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Activités5 page 33. lisez le paragraphe à votre voisin. Echangez les rôles.</a:t>
            </a:r>
            <a:endParaRPr lang="fr-FR" sz="1400" i="1" dirty="0">
              <a:solidFill>
                <a:prstClr val="white">
                  <a:lumMod val="65000"/>
                </a:prstClr>
              </a:solidFill>
              <a:latin typeface="Dosis" pitchFamily="2" charset="0"/>
            </a:endParaRPr>
          </a:p>
        </p:txBody>
      </p:sp>
      <p:pic>
        <p:nvPicPr>
          <p:cNvPr id="3" name="Image 2">
            <a:extLst>
              <a:ext uri="{FF2B5EF4-FFF2-40B4-BE49-F238E27FC236}">
                <a16:creationId xmlns:a16="http://schemas.microsoft.com/office/drawing/2014/main" id="{B266226E-2A1F-8042-AC0B-9BF6D1DC6DFC}"/>
              </a:ext>
            </a:extLst>
          </p:cNvPr>
          <p:cNvPicPr>
            <a:picLocks noChangeAspect="1"/>
          </p:cNvPicPr>
          <p:nvPr/>
        </p:nvPicPr>
        <p:blipFill>
          <a:blip r:embed="rId5"/>
          <a:stretch>
            <a:fillRect/>
          </a:stretch>
        </p:blipFill>
        <p:spPr>
          <a:xfrm>
            <a:off x="2712559" y="906561"/>
            <a:ext cx="3718882" cy="5427978"/>
          </a:xfrm>
          <a:prstGeom prst="rect">
            <a:avLst/>
          </a:prstGeom>
          <a:ln w="38100">
            <a:solidFill>
              <a:schemeClr val="tx1"/>
            </a:solidFill>
          </a:ln>
        </p:spPr>
      </p:pic>
      <p:sp>
        <p:nvSpPr>
          <p:cNvPr id="5" name="Rectangle 4">
            <a:extLst>
              <a:ext uri="{FF2B5EF4-FFF2-40B4-BE49-F238E27FC236}">
                <a16:creationId xmlns:a16="http://schemas.microsoft.com/office/drawing/2014/main" id="{F58E74F5-1D51-D0ED-BF40-ECA9A656DC2B}"/>
              </a:ext>
            </a:extLst>
          </p:cNvPr>
          <p:cNvSpPr/>
          <p:nvPr/>
        </p:nvSpPr>
        <p:spPr>
          <a:xfrm>
            <a:off x="2398643" y="5062330"/>
            <a:ext cx="1974574" cy="127220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12016314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BEB0-A1B3-F26D-3C0D-221C2C1E59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941393-ADA9-5026-5E39-336B0E351A1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6E44C8C-D670-C8CA-0DF9-37F2221C0831}"/>
              </a:ext>
            </a:extLst>
          </p:cNvPr>
          <p:cNvSpPr/>
          <p:nvPr/>
        </p:nvSpPr>
        <p:spPr>
          <a:xfrm>
            <a:off x="120898" y="381001"/>
            <a:ext cx="8914948" cy="63246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485C15B-2923-C4C3-F680-E46B41CEE68B}"/>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1F741AB-4884-08AA-F33E-9E9CE6CEDAC7}"/>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D5B47D1-A630-F4F2-49DA-0908AF603667}"/>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92739EE-93BB-6BB2-B099-4FC3551F7632}"/>
              </a:ext>
            </a:extLst>
          </p:cNvPr>
          <p:cNvSpPr txBox="1"/>
          <p:nvPr/>
        </p:nvSpPr>
        <p:spPr>
          <a:xfrm>
            <a:off x="844378" y="329507"/>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Notez les devoirs</a:t>
            </a:r>
          </a:p>
          <a:p>
            <a:pPr defTabSz="457235">
              <a:defRPr/>
            </a:pPr>
            <a:r>
              <a:rPr lang="fr-FR" sz="1400" i="1" dirty="0">
                <a:solidFill>
                  <a:prstClr val="white">
                    <a:lumMod val="65000"/>
                  </a:prstClr>
                </a:solidFill>
                <a:latin typeface="Dosis" pitchFamily="2" charset="0"/>
              </a:rPr>
              <a:t>L’enseignant  (e ) circule entre les rangs et donne une rétroaction positive ou corrective.    </a:t>
            </a:r>
          </a:p>
        </p:txBody>
      </p:sp>
      <p:graphicFrame>
        <p:nvGraphicFramePr>
          <p:cNvPr id="8" name="Tableau 7">
            <a:extLst>
              <a:ext uri="{FF2B5EF4-FFF2-40B4-BE49-F238E27FC236}">
                <a16:creationId xmlns:a16="http://schemas.microsoft.com/office/drawing/2014/main" id="{E29F9588-4037-3095-6251-47590C1C2C25}"/>
              </a:ext>
            </a:extLst>
          </p:cNvPr>
          <p:cNvGraphicFramePr>
            <a:graphicFrameLocks noGrp="1"/>
          </p:cNvGraphicFramePr>
          <p:nvPr>
            <p:extLst>
              <p:ext uri="{D42A27DB-BD31-4B8C-83A1-F6EECF244321}">
                <p14:modId xmlns:p14="http://schemas.microsoft.com/office/powerpoint/2010/main" val="1620672907"/>
              </p:ext>
            </p:extLst>
          </p:nvPr>
        </p:nvGraphicFramePr>
        <p:xfrm>
          <a:off x="230245" y="962871"/>
          <a:ext cx="8350346" cy="5439158"/>
        </p:xfrm>
        <a:graphic>
          <a:graphicData uri="http://schemas.openxmlformats.org/drawingml/2006/table">
            <a:tbl>
              <a:tblPr firstRow="1" bandRow="1">
                <a:tableStyleId>{5C22544A-7EE6-4342-B048-85BDC9FD1C3A}</a:tableStyleId>
              </a:tblPr>
              <a:tblGrid>
                <a:gridCol w="4175173">
                  <a:extLst>
                    <a:ext uri="{9D8B030D-6E8A-4147-A177-3AD203B41FA5}">
                      <a16:colId xmlns:a16="http://schemas.microsoft.com/office/drawing/2014/main" val="3502533539"/>
                    </a:ext>
                  </a:extLst>
                </a:gridCol>
                <a:gridCol w="4175173">
                  <a:extLst>
                    <a:ext uri="{9D8B030D-6E8A-4147-A177-3AD203B41FA5}">
                      <a16:colId xmlns:a16="http://schemas.microsoft.com/office/drawing/2014/main" val="29375023"/>
                    </a:ext>
                  </a:extLst>
                </a:gridCol>
              </a:tblGrid>
              <a:tr h="5439158">
                <a:tc>
                  <a:txBody>
                    <a:bodyPr/>
                    <a:lstStyle/>
                    <a:p>
                      <a:pPr algn="ctr"/>
                      <a:r>
                        <a:rPr lang="fr-FR" sz="3600" dirty="0">
                          <a:solidFill>
                            <a:srgbClr val="0070C0"/>
                          </a:solidFill>
                          <a:latin typeface="Aptos" panose="020B0004020202020204" pitchFamily="34" charset="0"/>
                        </a:rPr>
                        <a:t>Je suis autonome:</a:t>
                      </a:r>
                    </a:p>
                    <a:p>
                      <a:pPr algn="ctr"/>
                      <a:r>
                        <a:rPr lang="fr-FR" sz="3600" dirty="0">
                          <a:solidFill>
                            <a:srgbClr val="0070C0"/>
                          </a:solidFill>
                          <a:latin typeface="Aptos" panose="020B0004020202020204" pitchFamily="34" charset="0"/>
                        </a:rPr>
                        <a:t> </a:t>
                      </a:r>
                    </a:p>
                  </a:txBody>
                  <a:tcPr>
                    <a:noFill/>
                  </a:tcPr>
                </a:tc>
                <a:tc>
                  <a:txBody>
                    <a:bodyPr/>
                    <a:lstStyle/>
                    <a:p>
                      <a:endParaRPr lang="fr-MA" dirty="0"/>
                    </a:p>
                  </a:txBody>
                  <a:tcPr>
                    <a:noFill/>
                  </a:tcPr>
                </a:tc>
                <a:extLst>
                  <a:ext uri="{0D108BD9-81ED-4DB2-BD59-A6C34878D82A}">
                    <a16:rowId xmlns:a16="http://schemas.microsoft.com/office/drawing/2014/main" val="2845064086"/>
                  </a:ext>
                </a:extLst>
              </a:tr>
            </a:tbl>
          </a:graphicData>
        </a:graphic>
      </p:graphicFrame>
      <p:sp>
        <p:nvSpPr>
          <p:cNvPr id="26" name="Accolade ouvrante 25">
            <a:extLst>
              <a:ext uri="{FF2B5EF4-FFF2-40B4-BE49-F238E27FC236}">
                <a16:creationId xmlns:a16="http://schemas.microsoft.com/office/drawing/2014/main" id="{D036152C-AF09-F36B-CBAD-15C8299F3690}"/>
              </a:ext>
            </a:extLst>
          </p:cNvPr>
          <p:cNvSpPr/>
          <p:nvPr/>
        </p:nvSpPr>
        <p:spPr>
          <a:xfrm>
            <a:off x="4660491" y="2466580"/>
            <a:ext cx="688258" cy="3000155"/>
          </a:xfrm>
          <a:prstGeom prst="leftBrace">
            <a:avLst>
              <a:gd name="adj1" fmla="val 5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sp>
        <p:nvSpPr>
          <p:cNvPr id="13" name="Rectangle : coins arrondis 12">
            <a:extLst>
              <a:ext uri="{FF2B5EF4-FFF2-40B4-BE49-F238E27FC236}">
                <a16:creationId xmlns:a16="http://schemas.microsoft.com/office/drawing/2014/main" id="{8E72CE01-DB02-49F0-2596-0DDC313B1B4E}"/>
              </a:ext>
            </a:extLst>
          </p:cNvPr>
          <p:cNvSpPr/>
          <p:nvPr/>
        </p:nvSpPr>
        <p:spPr>
          <a:xfrm>
            <a:off x="246845" y="1702613"/>
            <a:ext cx="4158573" cy="433612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Tx/>
              <a:buChar char="-"/>
            </a:pPr>
            <a:r>
              <a:rPr lang="fr-FR" sz="2800" b="1" dirty="0">
                <a:solidFill>
                  <a:srgbClr val="0070C0"/>
                </a:solidFill>
                <a:latin typeface="Aptos" panose="020B0004020202020204" pitchFamily="34" charset="0"/>
              </a:rPr>
              <a:t>J’écris les mots du vocabulaire, p25;</a:t>
            </a:r>
          </a:p>
          <a:p>
            <a:pPr marL="457200" indent="-457200">
              <a:buFontTx/>
              <a:buChar char="-"/>
            </a:pPr>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relis: 2- 3- 5 p 33; </a:t>
            </a:r>
          </a:p>
          <a:p>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recopie: 4 p33.</a:t>
            </a:r>
          </a:p>
        </p:txBody>
      </p:sp>
      <p:pic>
        <p:nvPicPr>
          <p:cNvPr id="5" name="Image 4">
            <a:extLst>
              <a:ext uri="{FF2B5EF4-FFF2-40B4-BE49-F238E27FC236}">
                <a16:creationId xmlns:a16="http://schemas.microsoft.com/office/drawing/2014/main" id="{D3866A80-55FE-543B-DDE8-E86FF031D10E}"/>
              </a:ext>
            </a:extLst>
          </p:cNvPr>
          <p:cNvPicPr>
            <a:picLocks noChangeAspect="1"/>
          </p:cNvPicPr>
          <p:nvPr/>
        </p:nvPicPr>
        <p:blipFill>
          <a:blip r:embed="rId5"/>
          <a:stretch>
            <a:fillRect/>
          </a:stretch>
        </p:blipFill>
        <p:spPr>
          <a:xfrm>
            <a:off x="5425118" y="482933"/>
            <a:ext cx="3410546" cy="5427978"/>
          </a:xfrm>
          <a:prstGeom prst="rect">
            <a:avLst/>
          </a:prstGeom>
          <a:ln w="38100">
            <a:solidFill>
              <a:schemeClr val="tx1"/>
            </a:solidFill>
          </a:ln>
        </p:spPr>
      </p:pic>
    </p:spTree>
    <p:extLst>
      <p:ext uri="{BB962C8B-B14F-4D97-AF65-F5344CB8AC3E}">
        <p14:creationId xmlns:p14="http://schemas.microsoft.com/office/powerpoint/2010/main" val="29415460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D693-40C6-6C5B-C603-18D3117624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FF99CC-6B66-1D41-C874-2FFCE2A0271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41C371-95CF-9FA8-8A10-A3935A4A1959}"/>
              </a:ext>
            </a:extLst>
          </p:cNvPr>
          <p:cNvSpPr txBox="1"/>
          <p:nvPr/>
        </p:nvSpPr>
        <p:spPr>
          <a:xfrm>
            <a:off x="716226" y="644553"/>
            <a:ext cx="7711551" cy="718145"/>
          </a:xfrm>
          <a:prstGeom prst="rect">
            <a:avLst/>
          </a:prstGeom>
        </p:spPr>
        <p:txBody>
          <a:bodyPr lIns="0" tIns="0" rIns="0" bIns="0" rtlCol="0" anchor="t">
            <a:spAutoFit/>
          </a:bodyPr>
          <a:lstStyle/>
          <a:p>
            <a:pPr algn="ctr" defTabSz="342934">
              <a:lnSpc>
                <a:spcPts val="5550"/>
              </a:lnSpc>
            </a:pPr>
            <a:r>
              <a:rPr lang="fr-FR" sz="4800" b="1" dirty="0">
                <a:solidFill>
                  <a:srgbClr val="106585"/>
                </a:solidFill>
                <a:latin typeface="Microsoft Uighur" panose="02000000000000000000" pitchFamily="2" charset="-78"/>
                <a:cs typeface="Microsoft Uighur" panose="02000000000000000000" pitchFamily="2" charset="-78"/>
              </a:rPr>
              <a:t>Jeux</a:t>
            </a:r>
          </a:p>
        </p:txBody>
      </p:sp>
      <p:sp>
        <p:nvSpPr>
          <p:cNvPr id="8" name="TextBox 8">
            <a:extLst>
              <a:ext uri="{FF2B5EF4-FFF2-40B4-BE49-F238E27FC236}">
                <a16:creationId xmlns:a16="http://schemas.microsoft.com/office/drawing/2014/main" id="{0F53298B-E84D-967D-8EA5-3DDB8E09A608}"/>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558AC15-EA6C-573B-667D-44A3D74786A2}"/>
              </a:ext>
            </a:extLst>
          </p:cNvPr>
          <p:cNvSpPr/>
          <p:nvPr/>
        </p:nvSpPr>
        <p:spPr>
          <a:xfrm>
            <a:off x="373627" y="1691149"/>
            <a:ext cx="8337755" cy="3094218"/>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6E6286FE-0F88-995E-B4E2-5B417FD4ED29}"/>
              </a:ext>
            </a:extLst>
          </p:cNvPr>
          <p:cNvSpPr txBox="1"/>
          <p:nvPr/>
        </p:nvSpPr>
        <p:spPr>
          <a:xfrm>
            <a:off x="1554799" y="2253731"/>
            <a:ext cx="6407353" cy="677108"/>
          </a:xfrm>
          <a:prstGeom prst="rect">
            <a:avLst/>
          </a:prstGeom>
        </p:spPr>
        <p:txBody>
          <a:bodyPr wrap="square" lIns="0" tIns="0" rIns="0" bIns="0" rtlCol="0" anchor="t">
            <a:spAutoFit/>
          </a:bodyPr>
          <a:lstStyle/>
          <a:p>
            <a:pPr algn="ctr" defTabSz="342934">
              <a:lnSpc>
                <a:spcPts val="5550"/>
              </a:lnSpc>
            </a:pPr>
            <a:r>
              <a:rPr lang="fr-FR" sz="3600" b="1" dirty="0">
                <a:solidFill>
                  <a:srgbClr val="106585"/>
                </a:solidFill>
                <a:latin typeface="Microsoft Uighur" panose="02000000000000000000" pitchFamily="2" charset="-78"/>
                <a:cs typeface="Microsoft Uighur" panose="02000000000000000000" pitchFamily="2" charset="-78"/>
              </a:rPr>
              <a:t>Panier des mots avec graphèmes complexes </a:t>
            </a:r>
            <a:endParaRPr lang="fr-FR" sz="2800" b="1" dirty="0">
              <a:solidFill>
                <a:srgbClr val="204550"/>
              </a:solidFill>
              <a:latin typeface="Microsoft Uighur" panose="02000000000000000000" pitchFamily="2" charset="-78"/>
              <a:cs typeface="Microsoft Uighur" panose="02000000000000000000" pitchFamily="2" charset="-78"/>
            </a:endParaRPr>
          </a:p>
        </p:txBody>
      </p:sp>
      <p:pic>
        <p:nvPicPr>
          <p:cNvPr id="4" name="Image 3">
            <a:extLst>
              <a:ext uri="{FF2B5EF4-FFF2-40B4-BE49-F238E27FC236}">
                <a16:creationId xmlns:a16="http://schemas.microsoft.com/office/drawing/2014/main" id="{A50E7549-DADD-9EFF-7CF8-6779DC37DEF6}"/>
              </a:ext>
            </a:extLst>
          </p:cNvPr>
          <p:cNvPicPr>
            <a:picLocks noChangeAspect="1"/>
          </p:cNvPicPr>
          <p:nvPr/>
        </p:nvPicPr>
        <p:blipFill>
          <a:blip r:embed="rId3"/>
          <a:stretch>
            <a:fillRect/>
          </a:stretch>
        </p:blipFill>
        <p:spPr>
          <a:xfrm>
            <a:off x="4165738" y="3066098"/>
            <a:ext cx="1269719" cy="1552964"/>
          </a:xfrm>
          <a:prstGeom prst="rect">
            <a:avLst/>
          </a:prstGeom>
        </p:spPr>
      </p:pic>
    </p:spTree>
    <p:extLst>
      <p:ext uri="{BB962C8B-B14F-4D97-AF65-F5344CB8AC3E}">
        <p14:creationId xmlns:p14="http://schemas.microsoft.com/office/powerpoint/2010/main" val="18719281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A6C5-67B6-6338-C908-5A64B919422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1478507-ACF5-06FB-AD4B-0B58D8254116}"/>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524D0DA8-C682-07ED-0439-EF5CD74FE710}"/>
              </a:ext>
            </a:extLst>
          </p:cNvPr>
          <p:cNvGrpSpPr/>
          <p:nvPr/>
        </p:nvGrpSpPr>
        <p:grpSpPr>
          <a:xfrm>
            <a:off x="167149" y="324001"/>
            <a:ext cx="8799870" cy="6391431"/>
            <a:chOff x="312517" y="308343"/>
            <a:chExt cx="8518967" cy="6230680"/>
          </a:xfrm>
        </p:grpSpPr>
        <p:sp>
          <p:nvSpPr>
            <p:cNvPr id="24" name="Rectangle : coins arrondis 23">
              <a:extLst>
                <a:ext uri="{FF2B5EF4-FFF2-40B4-BE49-F238E27FC236}">
                  <a16:creationId xmlns:a16="http://schemas.microsoft.com/office/drawing/2014/main" id="{3A4CFD85-7E36-C47E-A443-E0FA44E26E6F}"/>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0E9A9E70-B82B-F9AF-E5A0-961F7CB70B70}"/>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D8AAEB40-EBC0-CC74-EF52-71759325C768}"/>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7AEE42A8-4370-5A45-28A5-7A81ED5505BD}"/>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185ECF9F-ADA5-AE52-2B32-D0C8CECF0BF6}"/>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D26D40B9-86E1-133A-233C-2CBC47653CA5}"/>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F86FDC3C-53ED-65A4-5E03-E32D55028B44}"/>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408CB57B-06E2-8036-8A77-6EF06BC3F2F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3FC66C30-E646-9978-8B60-5C0BB89B6B64}"/>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FA44F90B-8111-FFF6-0735-9E8AE38755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44" y="541461"/>
            <a:ext cx="380091" cy="336129"/>
          </a:xfrm>
          <a:prstGeom prst="rect">
            <a:avLst/>
          </a:prstGeom>
        </p:spPr>
      </p:pic>
      <p:sp>
        <p:nvSpPr>
          <p:cNvPr id="18" name="ZoneTexte 17">
            <a:extLst>
              <a:ext uri="{FF2B5EF4-FFF2-40B4-BE49-F238E27FC236}">
                <a16:creationId xmlns:a16="http://schemas.microsoft.com/office/drawing/2014/main" id="{1D6A58FD-3F67-7208-64EF-57278F149226}"/>
              </a:ext>
            </a:extLst>
          </p:cNvPr>
          <p:cNvSpPr txBox="1"/>
          <p:nvPr/>
        </p:nvSpPr>
        <p:spPr>
          <a:xfrm>
            <a:off x="761084" y="415925"/>
            <a:ext cx="8008275" cy="584775"/>
          </a:xfrm>
          <a:prstGeom prst="rect">
            <a:avLst/>
          </a:prstGeom>
          <a:noFill/>
        </p:spPr>
        <p:txBody>
          <a:bodyPr wrap="square">
            <a:spAutoFit/>
          </a:bodyPr>
          <a:lstStyle/>
          <a:p>
            <a:pPr defTabSz="304815">
              <a:defRPr/>
            </a:pPr>
            <a:r>
              <a:rPr lang="fr-FR" sz="16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Nous allons jouer au jeu du panier .</a:t>
            </a:r>
          </a:p>
          <a:p>
            <a:pPr defTabSz="304815">
              <a:defRPr/>
            </a:pPr>
            <a:r>
              <a:rPr lang="fr-FR" sz="1600"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L’enseignant(e) explique les règles du jeu selon la fiche descriptive du jeu. </a:t>
            </a: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1C4BD8D5-B5FB-5C5F-0E3F-44B07B4C6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55" y="2423737"/>
            <a:ext cx="3658334" cy="3658334"/>
          </a:xfrm>
          <a:prstGeom prst="rect">
            <a:avLst/>
          </a:prstGeom>
        </p:spPr>
      </p:pic>
    </p:spTree>
    <p:extLst>
      <p:ext uri="{BB962C8B-B14F-4D97-AF65-F5344CB8AC3E}">
        <p14:creationId xmlns:p14="http://schemas.microsoft.com/office/powerpoint/2010/main" val="4110983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3"/>
</p:tagLst>
</file>

<file path=ppt/tags/tag101.xml><?xml version="1.0" encoding="utf-8"?>
<p:tagLst xmlns:a="http://schemas.openxmlformats.org/drawingml/2006/main" xmlns:r="http://schemas.openxmlformats.org/officeDocument/2006/relationships" xmlns:p="http://schemas.openxmlformats.org/presentationml/2006/main">
  <p:tag name="NUM" val="6"/>
</p:tagLst>
</file>

<file path=ppt/tags/tag102.xml><?xml version="1.0" encoding="utf-8"?>
<p:tagLst xmlns:a="http://schemas.openxmlformats.org/drawingml/2006/main" xmlns:r="http://schemas.openxmlformats.org/officeDocument/2006/relationships" xmlns:p="http://schemas.openxmlformats.org/presentationml/2006/main">
  <p:tag name="NUM" val="7"/>
</p:tagLst>
</file>

<file path=ppt/tags/tag103.xml><?xml version="1.0" encoding="utf-8"?>
<p:tagLst xmlns:a="http://schemas.openxmlformats.org/drawingml/2006/main" xmlns:r="http://schemas.openxmlformats.org/officeDocument/2006/relationships" xmlns:p="http://schemas.openxmlformats.org/presentationml/2006/main">
  <p:tag name="NUM" val="8"/>
</p:tagLst>
</file>

<file path=ppt/tags/tag104.xml><?xml version="1.0" encoding="utf-8"?>
<p:tagLst xmlns:a="http://schemas.openxmlformats.org/drawingml/2006/main" xmlns:r="http://schemas.openxmlformats.org/officeDocument/2006/relationships" xmlns:p="http://schemas.openxmlformats.org/presentationml/2006/main">
  <p:tag name="NUM" val="9"/>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6"/>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4"/>
</p:tagLst>
</file>

<file path=ppt/tags/tag111.xml><?xml version="1.0" encoding="utf-8"?>
<p:tagLst xmlns:a="http://schemas.openxmlformats.org/drawingml/2006/main" xmlns:r="http://schemas.openxmlformats.org/officeDocument/2006/relationships" xmlns:p="http://schemas.openxmlformats.org/presentationml/2006/main">
  <p:tag name="NUM" val="5"/>
</p:tagLst>
</file>

<file path=ppt/tags/tag112.xml><?xml version="1.0" encoding="utf-8"?>
<p:tagLst xmlns:a="http://schemas.openxmlformats.org/drawingml/2006/main" xmlns:r="http://schemas.openxmlformats.org/officeDocument/2006/relationships" xmlns:p="http://schemas.openxmlformats.org/presentationml/2006/main">
  <p:tag name="NUM" val="6"/>
</p:tagLst>
</file>

<file path=ppt/tags/tag113.xml><?xml version="1.0" encoding="utf-8"?>
<p:tagLst xmlns:a="http://schemas.openxmlformats.org/drawingml/2006/main" xmlns:r="http://schemas.openxmlformats.org/officeDocument/2006/relationships" xmlns:p="http://schemas.openxmlformats.org/presentationml/2006/main">
  <p:tag name="NUM" val="3"/>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3"/>
</p:tagLst>
</file>

<file path=ppt/tags/tag117.xml><?xml version="1.0" encoding="utf-8"?>
<p:tagLst xmlns:a="http://schemas.openxmlformats.org/drawingml/2006/main" xmlns:r="http://schemas.openxmlformats.org/officeDocument/2006/relationships" xmlns:p="http://schemas.openxmlformats.org/presentationml/2006/main">
  <p:tag name="NUM" val="4"/>
</p:tagLst>
</file>

<file path=ppt/tags/tag118.xml><?xml version="1.0" encoding="utf-8"?>
<p:tagLst xmlns:a="http://schemas.openxmlformats.org/drawingml/2006/main" xmlns:r="http://schemas.openxmlformats.org/officeDocument/2006/relationships" xmlns:p="http://schemas.openxmlformats.org/presentationml/2006/main">
  <p:tag name="NUM" val="5"/>
</p:tagLst>
</file>

<file path=ppt/tags/tag119.xml><?xml version="1.0" encoding="utf-8"?>
<p:tagLst xmlns:a="http://schemas.openxmlformats.org/drawingml/2006/main" xmlns:r="http://schemas.openxmlformats.org/officeDocument/2006/relationships" xmlns:p="http://schemas.openxmlformats.org/presentationml/2006/main">
  <p:tag name="NUM" val="6"/>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20.xml><?xml version="1.0" encoding="utf-8"?>
<p:tagLst xmlns:a="http://schemas.openxmlformats.org/drawingml/2006/main" xmlns:r="http://schemas.openxmlformats.org/officeDocument/2006/relationships" xmlns:p="http://schemas.openxmlformats.org/presentationml/2006/main">
  <p:tag name="NUM" val="7"/>
</p:tagLst>
</file>

<file path=ppt/tags/tag121.xml><?xml version="1.0" encoding="utf-8"?>
<p:tagLst xmlns:a="http://schemas.openxmlformats.org/drawingml/2006/main" xmlns:r="http://schemas.openxmlformats.org/officeDocument/2006/relationships" xmlns:p="http://schemas.openxmlformats.org/presentationml/2006/main">
  <p:tag name="NUM" val="8"/>
</p:tagLst>
</file>

<file path=ppt/tags/tag122.xml><?xml version="1.0" encoding="utf-8"?>
<p:tagLst xmlns:a="http://schemas.openxmlformats.org/drawingml/2006/main" xmlns:r="http://schemas.openxmlformats.org/officeDocument/2006/relationships" xmlns:p="http://schemas.openxmlformats.org/presentationml/2006/main">
  <p:tag name="NUM" val="9"/>
</p:tagLst>
</file>

<file path=ppt/tags/tag123.xml><?xml version="1.0" encoding="utf-8"?>
<p:tagLst xmlns:a="http://schemas.openxmlformats.org/drawingml/2006/main" xmlns:r="http://schemas.openxmlformats.org/officeDocument/2006/relationships" xmlns:p="http://schemas.openxmlformats.org/presentationml/2006/main">
  <p:tag name="NUM" val="10"/>
</p:tagLst>
</file>

<file path=ppt/tags/tag124.xml><?xml version="1.0" encoding="utf-8"?>
<p:tagLst xmlns:a="http://schemas.openxmlformats.org/drawingml/2006/main" xmlns:r="http://schemas.openxmlformats.org/officeDocument/2006/relationships" xmlns:p="http://schemas.openxmlformats.org/presentationml/2006/main">
  <p:tag name="NUM" val="11"/>
</p:tagLst>
</file>

<file path=ppt/tags/tag125.xml><?xml version="1.0" encoding="utf-8"?>
<p:tagLst xmlns:a="http://schemas.openxmlformats.org/drawingml/2006/main" xmlns:r="http://schemas.openxmlformats.org/officeDocument/2006/relationships" xmlns:p="http://schemas.openxmlformats.org/presentationml/2006/main">
  <p:tag name="NUM" val="12"/>
</p:tagLst>
</file>

<file path=ppt/tags/tag126.xml><?xml version="1.0" encoding="utf-8"?>
<p:tagLst xmlns:a="http://schemas.openxmlformats.org/drawingml/2006/main" xmlns:r="http://schemas.openxmlformats.org/officeDocument/2006/relationships" xmlns:p="http://schemas.openxmlformats.org/presentationml/2006/main">
  <p:tag name="NUM" val="3"/>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2"/>
</p:tagLst>
</file>

<file path=ppt/tags/tag129.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30.xml><?xml version="1.0" encoding="utf-8"?>
<p:tagLst xmlns:a="http://schemas.openxmlformats.org/drawingml/2006/main" xmlns:r="http://schemas.openxmlformats.org/officeDocument/2006/relationships" xmlns:p="http://schemas.openxmlformats.org/presentationml/2006/main">
  <p:tag name="NUM" val="4"/>
</p:tagLst>
</file>

<file path=ppt/tags/tag131.xml><?xml version="1.0" encoding="utf-8"?>
<p:tagLst xmlns:a="http://schemas.openxmlformats.org/drawingml/2006/main" xmlns:r="http://schemas.openxmlformats.org/officeDocument/2006/relationships" xmlns:p="http://schemas.openxmlformats.org/presentationml/2006/main">
  <p:tag name="NUM" val="5"/>
</p:tagLst>
</file>

<file path=ppt/tags/tag132.xml><?xml version="1.0" encoding="utf-8"?>
<p:tagLst xmlns:a="http://schemas.openxmlformats.org/drawingml/2006/main" xmlns:r="http://schemas.openxmlformats.org/officeDocument/2006/relationships" xmlns:p="http://schemas.openxmlformats.org/presentationml/2006/main">
  <p:tag name="NUM" val="6"/>
</p:tagLst>
</file>

<file path=ppt/tags/tag133.xml><?xml version="1.0" encoding="utf-8"?>
<p:tagLst xmlns:a="http://schemas.openxmlformats.org/drawingml/2006/main" xmlns:r="http://schemas.openxmlformats.org/officeDocument/2006/relationships" xmlns:p="http://schemas.openxmlformats.org/presentationml/2006/main">
  <p:tag name="NUM" val="7"/>
</p:tagLst>
</file>

<file path=ppt/tags/tag134.xml><?xml version="1.0" encoding="utf-8"?>
<p:tagLst xmlns:a="http://schemas.openxmlformats.org/drawingml/2006/main" xmlns:r="http://schemas.openxmlformats.org/officeDocument/2006/relationships" xmlns:p="http://schemas.openxmlformats.org/presentationml/2006/main">
  <p:tag name="NUM" val="8"/>
</p:tagLst>
</file>

<file path=ppt/tags/tag135.xml><?xml version="1.0" encoding="utf-8"?>
<p:tagLst xmlns:a="http://schemas.openxmlformats.org/drawingml/2006/main" xmlns:r="http://schemas.openxmlformats.org/officeDocument/2006/relationships" xmlns:p="http://schemas.openxmlformats.org/presentationml/2006/main">
  <p:tag name="NUM" val="9"/>
</p:tagLst>
</file>

<file path=ppt/tags/tag136.xml><?xml version="1.0" encoding="utf-8"?>
<p:tagLst xmlns:a="http://schemas.openxmlformats.org/drawingml/2006/main" xmlns:r="http://schemas.openxmlformats.org/officeDocument/2006/relationships" xmlns:p="http://schemas.openxmlformats.org/presentationml/2006/main">
  <p:tag name="NUM" val="10"/>
</p:tagLst>
</file>

<file path=ppt/tags/tag137.xml><?xml version="1.0" encoding="utf-8"?>
<p:tagLst xmlns:a="http://schemas.openxmlformats.org/drawingml/2006/main" xmlns:r="http://schemas.openxmlformats.org/officeDocument/2006/relationships" xmlns:p="http://schemas.openxmlformats.org/presentationml/2006/main">
  <p:tag name="NUM" val="11"/>
</p:tagLst>
</file>

<file path=ppt/tags/tag138.xml><?xml version="1.0" encoding="utf-8"?>
<p:tagLst xmlns:a="http://schemas.openxmlformats.org/drawingml/2006/main" xmlns:r="http://schemas.openxmlformats.org/officeDocument/2006/relationships" xmlns:p="http://schemas.openxmlformats.org/presentationml/2006/main">
  <p:tag name="NUM" val="12"/>
</p:tagLst>
</file>

<file path=ppt/tags/tag139.xml><?xml version="1.0" encoding="utf-8"?>
<p:tagLst xmlns:a="http://schemas.openxmlformats.org/drawingml/2006/main" xmlns:r="http://schemas.openxmlformats.org/officeDocument/2006/relationships" xmlns:p="http://schemas.openxmlformats.org/presentationml/2006/main">
  <p:tag name="NUM" val="3"/>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3"/>
</p:tagLst>
</file>

<file path=ppt/tags/tag143.xml><?xml version="1.0" encoding="utf-8"?>
<p:tagLst xmlns:a="http://schemas.openxmlformats.org/drawingml/2006/main" xmlns:r="http://schemas.openxmlformats.org/officeDocument/2006/relationships" xmlns:p="http://schemas.openxmlformats.org/presentationml/2006/main">
  <p:tag name="NUM" val="4"/>
</p:tagLst>
</file>

<file path=ppt/tags/tag144.xml><?xml version="1.0" encoding="utf-8"?>
<p:tagLst xmlns:a="http://schemas.openxmlformats.org/drawingml/2006/main" xmlns:r="http://schemas.openxmlformats.org/officeDocument/2006/relationships" xmlns:p="http://schemas.openxmlformats.org/presentationml/2006/main">
  <p:tag name="NUM" val="5"/>
</p:tagLst>
</file>

<file path=ppt/tags/tag145.xml><?xml version="1.0" encoding="utf-8"?>
<p:tagLst xmlns:a="http://schemas.openxmlformats.org/drawingml/2006/main" xmlns:r="http://schemas.openxmlformats.org/officeDocument/2006/relationships" xmlns:p="http://schemas.openxmlformats.org/presentationml/2006/main">
  <p:tag name="NUM" val="6"/>
</p:tagLst>
</file>

<file path=ppt/tags/tag146.xml><?xml version="1.0" encoding="utf-8"?>
<p:tagLst xmlns:a="http://schemas.openxmlformats.org/drawingml/2006/main" xmlns:r="http://schemas.openxmlformats.org/officeDocument/2006/relationships" xmlns:p="http://schemas.openxmlformats.org/presentationml/2006/main">
  <p:tag name="NUM" val="7"/>
</p:tagLst>
</file>

<file path=ppt/tags/tag147.xml><?xml version="1.0" encoding="utf-8"?>
<p:tagLst xmlns:a="http://schemas.openxmlformats.org/drawingml/2006/main" xmlns:r="http://schemas.openxmlformats.org/officeDocument/2006/relationships" xmlns:p="http://schemas.openxmlformats.org/presentationml/2006/main">
  <p:tag name="NUM" val="8"/>
</p:tagLst>
</file>

<file path=ppt/tags/tag148.xml><?xml version="1.0" encoding="utf-8"?>
<p:tagLst xmlns:a="http://schemas.openxmlformats.org/drawingml/2006/main" xmlns:r="http://schemas.openxmlformats.org/officeDocument/2006/relationships" xmlns:p="http://schemas.openxmlformats.org/presentationml/2006/main">
  <p:tag name="NUM" val="10"/>
</p:tagLst>
</file>

<file path=ppt/tags/tag149.xml><?xml version="1.0" encoding="utf-8"?>
<p:tagLst xmlns:a="http://schemas.openxmlformats.org/drawingml/2006/main" xmlns:r="http://schemas.openxmlformats.org/officeDocument/2006/relationships" xmlns:p="http://schemas.openxmlformats.org/presentationml/2006/main">
  <p:tag name="NUM" val="11"/>
</p:tagLst>
</file>

<file path=ppt/tags/tag15.xml><?xml version="1.0" encoding="utf-8"?>
<p:tagLst xmlns:a="http://schemas.openxmlformats.org/drawingml/2006/main" xmlns:r="http://schemas.openxmlformats.org/officeDocument/2006/relationships" xmlns:p="http://schemas.openxmlformats.org/presentationml/2006/main">
  <p:tag name="NUM" val="7"/>
</p:tagLst>
</file>

<file path=ppt/tags/tag150.xml><?xml version="1.0" encoding="utf-8"?>
<p:tagLst xmlns:a="http://schemas.openxmlformats.org/drawingml/2006/main" xmlns:r="http://schemas.openxmlformats.org/officeDocument/2006/relationships" xmlns:p="http://schemas.openxmlformats.org/presentationml/2006/main">
  <p:tag name="NUM" val="12"/>
</p:tagLst>
</file>

<file path=ppt/tags/tag151.xml><?xml version="1.0" encoding="utf-8"?>
<p:tagLst xmlns:a="http://schemas.openxmlformats.org/drawingml/2006/main" xmlns:r="http://schemas.openxmlformats.org/officeDocument/2006/relationships" xmlns:p="http://schemas.openxmlformats.org/presentationml/2006/main">
  <p:tag name="NUM" val="3"/>
</p:tagLst>
</file>

<file path=ppt/tags/tag152.xml><?xml version="1.0" encoding="utf-8"?>
<p:tagLst xmlns:a="http://schemas.openxmlformats.org/drawingml/2006/main" xmlns:r="http://schemas.openxmlformats.org/officeDocument/2006/relationships" xmlns:p="http://schemas.openxmlformats.org/presentationml/2006/main">
  <p:tag name="NUM" val="1"/>
</p:tagLst>
</file>

<file path=ppt/tags/tag153.xml><?xml version="1.0" encoding="utf-8"?>
<p:tagLst xmlns:a="http://schemas.openxmlformats.org/drawingml/2006/main" xmlns:r="http://schemas.openxmlformats.org/officeDocument/2006/relationships" xmlns:p="http://schemas.openxmlformats.org/presentationml/2006/main">
  <p:tag name="NUM" val="2"/>
</p:tagLst>
</file>

<file path=ppt/tags/tag154.xml><?xml version="1.0" encoding="utf-8"?>
<p:tagLst xmlns:a="http://schemas.openxmlformats.org/drawingml/2006/main" xmlns:r="http://schemas.openxmlformats.org/officeDocument/2006/relationships" xmlns:p="http://schemas.openxmlformats.org/presentationml/2006/main">
  <p:tag name="NUM" val="3"/>
</p:tagLst>
</file>

<file path=ppt/tags/tag155.xml><?xml version="1.0" encoding="utf-8"?>
<p:tagLst xmlns:a="http://schemas.openxmlformats.org/drawingml/2006/main" xmlns:r="http://schemas.openxmlformats.org/officeDocument/2006/relationships" xmlns:p="http://schemas.openxmlformats.org/presentationml/2006/main">
  <p:tag name="NUM" val="4"/>
</p:tagLst>
</file>

<file path=ppt/tags/tag156.xml><?xml version="1.0" encoding="utf-8"?>
<p:tagLst xmlns:a="http://schemas.openxmlformats.org/drawingml/2006/main" xmlns:r="http://schemas.openxmlformats.org/officeDocument/2006/relationships" xmlns:p="http://schemas.openxmlformats.org/presentationml/2006/main">
  <p:tag name="NUM" val="5"/>
</p:tagLst>
</file>

<file path=ppt/tags/tag157.xml><?xml version="1.0" encoding="utf-8"?>
<p:tagLst xmlns:a="http://schemas.openxmlformats.org/drawingml/2006/main" xmlns:r="http://schemas.openxmlformats.org/officeDocument/2006/relationships" xmlns:p="http://schemas.openxmlformats.org/presentationml/2006/main">
  <p:tag name="NUM" val="3"/>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8"/>
</p:tagLst>
</file>

<file path=ppt/tags/tag160.xml><?xml version="1.0" encoding="utf-8"?>
<p:tagLst xmlns:a="http://schemas.openxmlformats.org/drawingml/2006/main" xmlns:r="http://schemas.openxmlformats.org/officeDocument/2006/relationships" xmlns:p="http://schemas.openxmlformats.org/presentationml/2006/main">
  <p:tag name="NUM" val="3"/>
</p:tagLst>
</file>

<file path=ppt/tags/tag161.xml><?xml version="1.0" encoding="utf-8"?>
<p:tagLst xmlns:a="http://schemas.openxmlformats.org/drawingml/2006/main" xmlns:r="http://schemas.openxmlformats.org/officeDocument/2006/relationships" xmlns:p="http://schemas.openxmlformats.org/presentationml/2006/main">
  <p:tag name="NUM" val="4"/>
</p:tagLst>
</file>

<file path=ppt/tags/tag162.xml><?xml version="1.0" encoding="utf-8"?>
<p:tagLst xmlns:a="http://schemas.openxmlformats.org/drawingml/2006/main" xmlns:r="http://schemas.openxmlformats.org/officeDocument/2006/relationships" xmlns:p="http://schemas.openxmlformats.org/presentationml/2006/main">
  <p:tag name="NUM" val="5"/>
</p:tagLst>
</file>

<file path=ppt/tags/tag163.xml><?xml version="1.0" encoding="utf-8"?>
<p:tagLst xmlns:a="http://schemas.openxmlformats.org/drawingml/2006/main" xmlns:r="http://schemas.openxmlformats.org/officeDocument/2006/relationships" xmlns:p="http://schemas.openxmlformats.org/presentationml/2006/main">
  <p:tag name="NUM" val="6"/>
</p:tagLst>
</file>

<file path=ppt/tags/tag164.xml><?xml version="1.0" encoding="utf-8"?>
<p:tagLst xmlns:a="http://schemas.openxmlformats.org/drawingml/2006/main" xmlns:r="http://schemas.openxmlformats.org/officeDocument/2006/relationships" xmlns:p="http://schemas.openxmlformats.org/presentationml/2006/main">
  <p:tag name="NUM" val="7"/>
</p:tagLst>
</file>

<file path=ppt/tags/tag165.xml><?xml version="1.0" encoding="utf-8"?>
<p:tagLst xmlns:a="http://schemas.openxmlformats.org/drawingml/2006/main" xmlns:r="http://schemas.openxmlformats.org/officeDocument/2006/relationships" xmlns:p="http://schemas.openxmlformats.org/presentationml/2006/main">
  <p:tag name="NUM" val="8"/>
</p:tagLst>
</file>

<file path=ppt/tags/tag166.xml><?xml version="1.0" encoding="utf-8"?>
<p:tagLst xmlns:a="http://schemas.openxmlformats.org/drawingml/2006/main" xmlns:r="http://schemas.openxmlformats.org/officeDocument/2006/relationships" xmlns:p="http://schemas.openxmlformats.org/presentationml/2006/main">
  <p:tag name="NUM" val="9"/>
</p:tagLst>
</file>

<file path=ppt/tags/tag167.xml><?xml version="1.0" encoding="utf-8"?>
<p:tagLst xmlns:a="http://schemas.openxmlformats.org/drawingml/2006/main" xmlns:r="http://schemas.openxmlformats.org/officeDocument/2006/relationships" xmlns:p="http://schemas.openxmlformats.org/presentationml/2006/main">
  <p:tag name="NUM" val="10"/>
</p:tagLst>
</file>

<file path=ppt/tags/tag168.xml><?xml version="1.0" encoding="utf-8"?>
<p:tagLst xmlns:a="http://schemas.openxmlformats.org/drawingml/2006/main" xmlns:r="http://schemas.openxmlformats.org/officeDocument/2006/relationships" xmlns:p="http://schemas.openxmlformats.org/presentationml/2006/main">
  <p:tag name="NUM" val="11"/>
</p:tagLst>
</file>

<file path=ppt/tags/tag169.xml><?xml version="1.0" encoding="utf-8"?>
<p:tagLst xmlns:a="http://schemas.openxmlformats.org/drawingml/2006/main" xmlns:r="http://schemas.openxmlformats.org/officeDocument/2006/relationships" xmlns:p="http://schemas.openxmlformats.org/presentationml/2006/main">
  <p:tag name="NUM" val="12"/>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70.xml><?xml version="1.0" encoding="utf-8"?>
<p:tagLst xmlns:a="http://schemas.openxmlformats.org/drawingml/2006/main" xmlns:r="http://schemas.openxmlformats.org/officeDocument/2006/relationships" xmlns:p="http://schemas.openxmlformats.org/presentationml/2006/main">
  <p:tag name="NUM" val="3"/>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2"/>
</p:tagLst>
</file>

<file path=ppt/tags/tag173.xml><?xml version="1.0" encoding="utf-8"?>
<p:tagLst xmlns:a="http://schemas.openxmlformats.org/drawingml/2006/main" xmlns:r="http://schemas.openxmlformats.org/officeDocument/2006/relationships" xmlns:p="http://schemas.openxmlformats.org/presentationml/2006/main">
  <p:tag name="NUM" val="3"/>
</p:tagLst>
</file>

<file path=ppt/tags/tag174.xml><?xml version="1.0" encoding="utf-8"?>
<p:tagLst xmlns:a="http://schemas.openxmlformats.org/drawingml/2006/main" xmlns:r="http://schemas.openxmlformats.org/officeDocument/2006/relationships" xmlns:p="http://schemas.openxmlformats.org/presentationml/2006/main">
  <p:tag name="NUM" val="4"/>
</p:tagLst>
</file>

<file path=ppt/tags/tag175.xml><?xml version="1.0" encoding="utf-8"?>
<p:tagLst xmlns:a="http://schemas.openxmlformats.org/drawingml/2006/main" xmlns:r="http://schemas.openxmlformats.org/officeDocument/2006/relationships" xmlns:p="http://schemas.openxmlformats.org/presentationml/2006/main">
  <p:tag name="NUM" val="5"/>
</p:tagLst>
</file>

<file path=ppt/tags/tag176.xml><?xml version="1.0" encoding="utf-8"?>
<p:tagLst xmlns:a="http://schemas.openxmlformats.org/drawingml/2006/main" xmlns:r="http://schemas.openxmlformats.org/officeDocument/2006/relationships" xmlns:p="http://schemas.openxmlformats.org/presentationml/2006/main">
  <p:tag name="NUM" val="3"/>
</p:tagLst>
</file>

<file path=ppt/tags/tag177.xml><?xml version="1.0" encoding="utf-8"?>
<p:tagLst xmlns:a="http://schemas.openxmlformats.org/drawingml/2006/main" xmlns:r="http://schemas.openxmlformats.org/officeDocument/2006/relationships" xmlns:p="http://schemas.openxmlformats.org/presentationml/2006/main">
  <p:tag name="NUM" val="1"/>
</p:tagLst>
</file>

<file path=ppt/tags/tag178.xml><?xml version="1.0" encoding="utf-8"?>
<p:tagLst xmlns:a="http://schemas.openxmlformats.org/drawingml/2006/main" xmlns:r="http://schemas.openxmlformats.org/officeDocument/2006/relationships" xmlns:p="http://schemas.openxmlformats.org/presentationml/2006/main">
  <p:tag name="NUM" val="2"/>
</p:tagLst>
</file>

<file path=ppt/tags/tag179.xml><?xml version="1.0" encoding="utf-8"?>
<p:tagLst xmlns:a="http://schemas.openxmlformats.org/drawingml/2006/main" xmlns:r="http://schemas.openxmlformats.org/officeDocument/2006/relationships" xmlns:p="http://schemas.openxmlformats.org/presentationml/2006/main">
  <p:tag name="NUM" val="3"/>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80.xml><?xml version="1.0" encoding="utf-8"?>
<p:tagLst xmlns:a="http://schemas.openxmlformats.org/drawingml/2006/main" xmlns:r="http://schemas.openxmlformats.org/officeDocument/2006/relationships" xmlns:p="http://schemas.openxmlformats.org/presentationml/2006/main">
  <p:tag name="NUM" val="4"/>
</p:tagLst>
</file>

<file path=ppt/tags/tag181.xml><?xml version="1.0" encoding="utf-8"?>
<p:tagLst xmlns:a="http://schemas.openxmlformats.org/drawingml/2006/main" xmlns:r="http://schemas.openxmlformats.org/officeDocument/2006/relationships" xmlns:p="http://schemas.openxmlformats.org/presentationml/2006/main">
  <p:tag name="NUM" val="5"/>
</p:tagLst>
</file>

<file path=ppt/tags/tag182.xml><?xml version="1.0" encoding="utf-8"?>
<p:tagLst xmlns:a="http://schemas.openxmlformats.org/drawingml/2006/main" xmlns:r="http://schemas.openxmlformats.org/officeDocument/2006/relationships" xmlns:p="http://schemas.openxmlformats.org/presentationml/2006/main">
  <p:tag name="NUM" val="6"/>
</p:tagLst>
</file>

<file path=ppt/tags/tag183.xml><?xml version="1.0" encoding="utf-8"?>
<p:tagLst xmlns:a="http://schemas.openxmlformats.org/drawingml/2006/main" xmlns:r="http://schemas.openxmlformats.org/officeDocument/2006/relationships" xmlns:p="http://schemas.openxmlformats.org/presentationml/2006/main">
  <p:tag name="NUM" val="7"/>
</p:tagLst>
</file>

<file path=ppt/tags/tag184.xml><?xml version="1.0" encoding="utf-8"?>
<p:tagLst xmlns:a="http://schemas.openxmlformats.org/drawingml/2006/main" xmlns:r="http://schemas.openxmlformats.org/officeDocument/2006/relationships" xmlns:p="http://schemas.openxmlformats.org/presentationml/2006/main">
  <p:tag name="NUM" val="8"/>
</p:tagLst>
</file>

<file path=ppt/tags/tag185.xml><?xml version="1.0" encoding="utf-8"?>
<p:tagLst xmlns:a="http://schemas.openxmlformats.org/drawingml/2006/main" xmlns:r="http://schemas.openxmlformats.org/officeDocument/2006/relationships" xmlns:p="http://schemas.openxmlformats.org/presentationml/2006/main">
  <p:tag name="NUM" val="10"/>
</p:tagLst>
</file>

<file path=ppt/tags/tag186.xml><?xml version="1.0" encoding="utf-8"?>
<p:tagLst xmlns:a="http://schemas.openxmlformats.org/drawingml/2006/main" xmlns:r="http://schemas.openxmlformats.org/officeDocument/2006/relationships" xmlns:p="http://schemas.openxmlformats.org/presentationml/2006/main">
  <p:tag name="NUM" val="11"/>
</p:tagLst>
</file>

<file path=ppt/tags/tag187.xml><?xml version="1.0" encoding="utf-8"?>
<p:tagLst xmlns:a="http://schemas.openxmlformats.org/drawingml/2006/main" xmlns:r="http://schemas.openxmlformats.org/officeDocument/2006/relationships" xmlns:p="http://schemas.openxmlformats.org/presentationml/2006/main">
  <p:tag name="NUM" val="12"/>
</p:tagLst>
</file>

<file path=ppt/tags/tag188.xml><?xml version="1.0" encoding="utf-8"?>
<p:tagLst xmlns:a="http://schemas.openxmlformats.org/drawingml/2006/main" xmlns:r="http://schemas.openxmlformats.org/officeDocument/2006/relationships" xmlns:p="http://schemas.openxmlformats.org/presentationml/2006/main">
  <p:tag name="NUM" val="3"/>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11"/>
</p:tagLst>
</file>

<file path=ppt/tags/tag190.xml><?xml version="1.0" encoding="utf-8"?>
<p:tagLst xmlns:a="http://schemas.openxmlformats.org/drawingml/2006/main" xmlns:r="http://schemas.openxmlformats.org/officeDocument/2006/relationships" xmlns:p="http://schemas.openxmlformats.org/presentationml/2006/main">
  <p:tag name="NUM" val="2"/>
</p:tagLst>
</file>

<file path=ppt/tags/tag191.xml><?xml version="1.0" encoding="utf-8"?>
<p:tagLst xmlns:a="http://schemas.openxmlformats.org/drawingml/2006/main" xmlns:r="http://schemas.openxmlformats.org/officeDocument/2006/relationships" xmlns:p="http://schemas.openxmlformats.org/presentationml/2006/main">
  <p:tag name="NUM" val="4"/>
</p:tagLst>
</file>

<file path=ppt/tags/tag192.xml><?xml version="1.0" encoding="utf-8"?>
<p:tagLst xmlns:a="http://schemas.openxmlformats.org/drawingml/2006/main" xmlns:r="http://schemas.openxmlformats.org/officeDocument/2006/relationships" xmlns:p="http://schemas.openxmlformats.org/presentationml/2006/main">
  <p:tag name="NUM" val="5"/>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2"/>
</p:tagLst>
</file>

<file path=ppt/tags/tag196.xml><?xml version="1.0" encoding="utf-8"?>
<p:tagLst xmlns:a="http://schemas.openxmlformats.org/drawingml/2006/main" xmlns:r="http://schemas.openxmlformats.org/officeDocument/2006/relationships" xmlns:p="http://schemas.openxmlformats.org/presentationml/2006/main">
  <p:tag name="NUM" val="3"/>
</p:tagLst>
</file>

<file path=ppt/tags/tag197.xml><?xml version="1.0" encoding="utf-8"?>
<p:tagLst xmlns:a="http://schemas.openxmlformats.org/drawingml/2006/main" xmlns:r="http://schemas.openxmlformats.org/officeDocument/2006/relationships" xmlns:p="http://schemas.openxmlformats.org/presentationml/2006/main">
  <p:tag name="NUM" val="4"/>
</p:tagLst>
</file>

<file path=ppt/tags/tag198.xml><?xml version="1.0" encoding="utf-8"?>
<p:tagLst xmlns:a="http://schemas.openxmlformats.org/drawingml/2006/main" xmlns:r="http://schemas.openxmlformats.org/officeDocument/2006/relationships" xmlns:p="http://schemas.openxmlformats.org/presentationml/2006/main">
  <p:tag name="NUM" val="5"/>
</p:tagLst>
</file>

<file path=ppt/tags/tag199.xml><?xml version="1.0" encoding="utf-8"?>
<p:tagLst xmlns:a="http://schemas.openxmlformats.org/drawingml/2006/main" xmlns:r="http://schemas.openxmlformats.org/officeDocument/2006/relationships" xmlns:p="http://schemas.openxmlformats.org/presentationml/2006/main">
  <p:tag name="NUM" val="6"/>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2"/>
</p:tagLst>
</file>

<file path=ppt/tags/tag200.xml><?xml version="1.0" encoding="utf-8"?>
<p:tagLst xmlns:a="http://schemas.openxmlformats.org/drawingml/2006/main" xmlns:r="http://schemas.openxmlformats.org/officeDocument/2006/relationships" xmlns:p="http://schemas.openxmlformats.org/presentationml/2006/main">
  <p:tag name="NUM" val="7"/>
</p:tagLst>
</file>

<file path=ppt/tags/tag201.xml><?xml version="1.0" encoding="utf-8"?>
<p:tagLst xmlns:a="http://schemas.openxmlformats.org/drawingml/2006/main" xmlns:r="http://schemas.openxmlformats.org/officeDocument/2006/relationships" xmlns:p="http://schemas.openxmlformats.org/presentationml/2006/main">
  <p:tag name="NUM" val="8"/>
</p:tagLst>
</file>

<file path=ppt/tags/tag202.xml><?xml version="1.0" encoding="utf-8"?>
<p:tagLst xmlns:a="http://schemas.openxmlformats.org/drawingml/2006/main" xmlns:r="http://schemas.openxmlformats.org/officeDocument/2006/relationships" xmlns:p="http://schemas.openxmlformats.org/presentationml/2006/main">
  <p:tag name="NUM" val="9"/>
</p:tagLst>
</file>

<file path=ppt/tags/tag203.xml><?xml version="1.0" encoding="utf-8"?>
<p:tagLst xmlns:a="http://schemas.openxmlformats.org/drawingml/2006/main" xmlns:r="http://schemas.openxmlformats.org/officeDocument/2006/relationships" xmlns:p="http://schemas.openxmlformats.org/presentationml/2006/main">
  <p:tag name="NUM" val="10"/>
</p:tagLst>
</file>

<file path=ppt/tags/tag204.xml><?xml version="1.0" encoding="utf-8"?>
<p:tagLst xmlns:a="http://schemas.openxmlformats.org/drawingml/2006/main" xmlns:r="http://schemas.openxmlformats.org/officeDocument/2006/relationships" xmlns:p="http://schemas.openxmlformats.org/presentationml/2006/main">
  <p:tag name="NUM" val="11"/>
</p:tagLst>
</file>

<file path=ppt/tags/tag205.xml><?xml version="1.0" encoding="utf-8"?>
<p:tagLst xmlns:a="http://schemas.openxmlformats.org/drawingml/2006/main" xmlns:r="http://schemas.openxmlformats.org/officeDocument/2006/relationships" xmlns:p="http://schemas.openxmlformats.org/presentationml/2006/main">
  <p:tag name="NUM" val="12"/>
</p:tagLst>
</file>

<file path=ppt/tags/tag206.xml><?xml version="1.0" encoding="utf-8"?>
<p:tagLst xmlns:a="http://schemas.openxmlformats.org/drawingml/2006/main" xmlns:r="http://schemas.openxmlformats.org/officeDocument/2006/relationships" xmlns:p="http://schemas.openxmlformats.org/presentationml/2006/main">
  <p:tag name="NUM" val="3"/>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2"/>
</p:tagLst>
</file>

<file path=ppt/tags/tag209.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14"/>
</p:tagLst>
</file>

<file path=ppt/tags/tag210.xml><?xml version="1.0" encoding="utf-8"?>
<p:tagLst xmlns:a="http://schemas.openxmlformats.org/drawingml/2006/main" xmlns:r="http://schemas.openxmlformats.org/officeDocument/2006/relationships" xmlns:p="http://schemas.openxmlformats.org/presentationml/2006/main">
  <p:tag name="NUM" val="4"/>
</p:tagLst>
</file>

<file path=ppt/tags/tag211.xml><?xml version="1.0" encoding="utf-8"?>
<p:tagLst xmlns:a="http://schemas.openxmlformats.org/drawingml/2006/main" xmlns:r="http://schemas.openxmlformats.org/officeDocument/2006/relationships" xmlns:p="http://schemas.openxmlformats.org/presentationml/2006/main">
  <p:tag name="NUM" val="5"/>
</p:tagLst>
</file>

<file path=ppt/tags/tag212.xml><?xml version="1.0" encoding="utf-8"?>
<p:tagLst xmlns:a="http://schemas.openxmlformats.org/drawingml/2006/main" xmlns:r="http://schemas.openxmlformats.org/officeDocument/2006/relationships" xmlns:p="http://schemas.openxmlformats.org/presentationml/2006/main">
  <p:tag name="NUM" val="6"/>
</p:tagLst>
</file>

<file path=ppt/tags/tag213.xml><?xml version="1.0" encoding="utf-8"?>
<p:tagLst xmlns:a="http://schemas.openxmlformats.org/drawingml/2006/main" xmlns:r="http://schemas.openxmlformats.org/officeDocument/2006/relationships" xmlns:p="http://schemas.openxmlformats.org/presentationml/2006/main">
  <p:tag name="NUM" val="7"/>
</p:tagLst>
</file>

<file path=ppt/tags/tag214.xml><?xml version="1.0" encoding="utf-8"?>
<p:tagLst xmlns:a="http://schemas.openxmlformats.org/drawingml/2006/main" xmlns:r="http://schemas.openxmlformats.org/officeDocument/2006/relationships" xmlns:p="http://schemas.openxmlformats.org/presentationml/2006/main">
  <p:tag name="NUM" val="8"/>
</p:tagLst>
</file>

<file path=ppt/tags/tag215.xml><?xml version="1.0" encoding="utf-8"?>
<p:tagLst xmlns:a="http://schemas.openxmlformats.org/drawingml/2006/main" xmlns:r="http://schemas.openxmlformats.org/officeDocument/2006/relationships" xmlns:p="http://schemas.openxmlformats.org/presentationml/2006/main">
  <p:tag name="NUM" val="10"/>
</p:tagLst>
</file>

<file path=ppt/tags/tag216.xml><?xml version="1.0" encoding="utf-8"?>
<p:tagLst xmlns:a="http://schemas.openxmlformats.org/drawingml/2006/main" xmlns:r="http://schemas.openxmlformats.org/officeDocument/2006/relationships" xmlns:p="http://schemas.openxmlformats.org/presentationml/2006/main">
  <p:tag name="NUM" val="12"/>
</p:tagLst>
</file>

<file path=ppt/tags/tag217.xml><?xml version="1.0" encoding="utf-8"?>
<p:tagLst xmlns:a="http://schemas.openxmlformats.org/drawingml/2006/main" xmlns:r="http://schemas.openxmlformats.org/officeDocument/2006/relationships" xmlns:p="http://schemas.openxmlformats.org/presentationml/2006/main">
  <p:tag name="NUM" val="3"/>
</p:tagLst>
</file>

<file path=ppt/tags/tag218.xml><?xml version="1.0" encoding="utf-8"?>
<p:tagLst xmlns:a="http://schemas.openxmlformats.org/drawingml/2006/main" xmlns:r="http://schemas.openxmlformats.org/officeDocument/2006/relationships" xmlns:p="http://schemas.openxmlformats.org/presentationml/2006/main">
  <p:tag name="NUM" val="11"/>
</p:tagLst>
</file>

<file path=ppt/tags/tag219.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15"/>
</p:tagLst>
</file>

<file path=ppt/tags/tag220.xml><?xml version="1.0" encoding="utf-8"?>
<p:tagLst xmlns:a="http://schemas.openxmlformats.org/drawingml/2006/main" xmlns:r="http://schemas.openxmlformats.org/officeDocument/2006/relationships" xmlns:p="http://schemas.openxmlformats.org/presentationml/2006/main">
  <p:tag name="NUM" val="2"/>
</p:tagLst>
</file>

<file path=ppt/tags/tag221.xml><?xml version="1.0" encoding="utf-8"?>
<p:tagLst xmlns:a="http://schemas.openxmlformats.org/drawingml/2006/main" xmlns:r="http://schemas.openxmlformats.org/officeDocument/2006/relationships" xmlns:p="http://schemas.openxmlformats.org/presentationml/2006/main">
  <p:tag name="NUM" val="3"/>
</p:tagLst>
</file>

<file path=ppt/tags/tag222.xml><?xml version="1.0" encoding="utf-8"?>
<p:tagLst xmlns:a="http://schemas.openxmlformats.org/drawingml/2006/main" xmlns:r="http://schemas.openxmlformats.org/officeDocument/2006/relationships" xmlns:p="http://schemas.openxmlformats.org/presentationml/2006/main">
  <p:tag name="NUM" val="4"/>
</p:tagLst>
</file>

<file path=ppt/tags/tag223.xml><?xml version="1.0" encoding="utf-8"?>
<p:tagLst xmlns:a="http://schemas.openxmlformats.org/drawingml/2006/main" xmlns:r="http://schemas.openxmlformats.org/officeDocument/2006/relationships" xmlns:p="http://schemas.openxmlformats.org/presentationml/2006/main">
  <p:tag name="NUM" val="5"/>
</p:tagLst>
</file>

<file path=ppt/tags/tag224.xml><?xml version="1.0" encoding="utf-8"?>
<p:tagLst xmlns:a="http://schemas.openxmlformats.org/drawingml/2006/main" xmlns:r="http://schemas.openxmlformats.org/officeDocument/2006/relationships" xmlns:p="http://schemas.openxmlformats.org/presentationml/2006/main">
  <p:tag name="NUM" val="6"/>
</p:tagLst>
</file>

<file path=ppt/tags/tag225.xml><?xml version="1.0" encoding="utf-8"?>
<p:tagLst xmlns:a="http://schemas.openxmlformats.org/drawingml/2006/main" xmlns:r="http://schemas.openxmlformats.org/officeDocument/2006/relationships" xmlns:p="http://schemas.openxmlformats.org/presentationml/2006/main">
  <p:tag name="NUM" val="7"/>
</p:tagLst>
</file>

<file path=ppt/tags/tag226.xml><?xml version="1.0" encoding="utf-8"?>
<p:tagLst xmlns:a="http://schemas.openxmlformats.org/drawingml/2006/main" xmlns:r="http://schemas.openxmlformats.org/officeDocument/2006/relationships" xmlns:p="http://schemas.openxmlformats.org/presentationml/2006/main">
  <p:tag name="NUM" val="8"/>
</p:tagLst>
</file>

<file path=ppt/tags/tag227.xml><?xml version="1.0" encoding="utf-8"?>
<p:tagLst xmlns:a="http://schemas.openxmlformats.org/drawingml/2006/main" xmlns:r="http://schemas.openxmlformats.org/officeDocument/2006/relationships" xmlns:p="http://schemas.openxmlformats.org/presentationml/2006/main">
  <p:tag name="NUM" val="9"/>
</p:tagLst>
</file>

<file path=ppt/tags/tag228.xml><?xml version="1.0" encoding="utf-8"?>
<p:tagLst xmlns:a="http://schemas.openxmlformats.org/drawingml/2006/main" xmlns:r="http://schemas.openxmlformats.org/officeDocument/2006/relationships" xmlns:p="http://schemas.openxmlformats.org/presentationml/2006/main">
  <p:tag name="NUM" val="3"/>
</p:tagLst>
</file>

<file path=ppt/tags/tag229.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15"/>
</p:tagLst>
</file>

<file path=ppt/tags/tag230.xml><?xml version="1.0" encoding="utf-8"?>
<p:tagLst xmlns:a="http://schemas.openxmlformats.org/drawingml/2006/main" xmlns:r="http://schemas.openxmlformats.org/officeDocument/2006/relationships" xmlns:p="http://schemas.openxmlformats.org/presentationml/2006/main">
  <p:tag name="NUM" val="2"/>
</p:tagLst>
</file>

<file path=ppt/tags/tag231.xml><?xml version="1.0" encoding="utf-8"?>
<p:tagLst xmlns:a="http://schemas.openxmlformats.org/drawingml/2006/main" xmlns:r="http://schemas.openxmlformats.org/officeDocument/2006/relationships" xmlns:p="http://schemas.openxmlformats.org/presentationml/2006/main">
  <p:tag name="NUM" val="3"/>
</p:tagLst>
</file>

<file path=ppt/tags/tag232.xml><?xml version="1.0" encoding="utf-8"?>
<p:tagLst xmlns:a="http://schemas.openxmlformats.org/drawingml/2006/main" xmlns:r="http://schemas.openxmlformats.org/officeDocument/2006/relationships" xmlns:p="http://schemas.openxmlformats.org/presentationml/2006/main">
  <p:tag name="NUM" val="4"/>
</p:tagLst>
</file>

<file path=ppt/tags/tag233.xml><?xml version="1.0" encoding="utf-8"?>
<p:tagLst xmlns:a="http://schemas.openxmlformats.org/drawingml/2006/main" xmlns:r="http://schemas.openxmlformats.org/officeDocument/2006/relationships" xmlns:p="http://schemas.openxmlformats.org/presentationml/2006/main">
  <p:tag name="NUM" val="6"/>
</p:tagLst>
</file>

<file path=ppt/tags/tag234.xml><?xml version="1.0" encoding="utf-8"?>
<p:tagLst xmlns:a="http://schemas.openxmlformats.org/drawingml/2006/main" xmlns:r="http://schemas.openxmlformats.org/officeDocument/2006/relationships" xmlns:p="http://schemas.openxmlformats.org/presentationml/2006/main">
  <p:tag name="NUM" val="7"/>
</p:tagLst>
</file>

<file path=ppt/tags/tag235.xml><?xml version="1.0" encoding="utf-8"?>
<p:tagLst xmlns:a="http://schemas.openxmlformats.org/drawingml/2006/main" xmlns:r="http://schemas.openxmlformats.org/officeDocument/2006/relationships" xmlns:p="http://schemas.openxmlformats.org/presentationml/2006/main">
  <p:tag name="NUM" val="9"/>
</p:tagLst>
</file>

<file path=ppt/tags/tag236.xml><?xml version="1.0" encoding="utf-8"?>
<p:tagLst xmlns:a="http://schemas.openxmlformats.org/drawingml/2006/main" xmlns:r="http://schemas.openxmlformats.org/officeDocument/2006/relationships" xmlns:p="http://schemas.openxmlformats.org/presentationml/2006/main">
  <p:tag name="NUM" val="3"/>
</p:tagLst>
</file>

<file path=ppt/tags/tag237.xml><?xml version="1.0" encoding="utf-8"?>
<p:tagLst xmlns:a="http://schemas.openxmlformats.org/drawingml/2006/main" xmlns:r="http://schemas.openxmlformats.org/officeDocument/2006/relationships" xmlns:p="http://schemas.openxmlformats.org/presentationml/2006/main">
  <p:tag name="NUM" val="12"/>
</p:tagLst>
</file>

<file path=ppt/tags/tag238.xml><?xml version="1.0" encoding="utf-8"?>
<p:tagLst xmlns:a="http://schemas.openxmlformats.org/drawingml/2006/main" xmlns:r="http://schemas.openxmlformats.org/officeDocument/2006/relationships" xmlns:p="http://schemas.openxmlformats.org/presentationml/2006/main">
  <p:tag name="NUM" val="8"/>
</p:tagLst>
</file>

<file path=ppt/tags/tag239.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40.xml><?xml version="1.0" encoding="utf-8"?>
<p:tagLst xmlns:a="http://schemas.openxmlformats.org/drawingml/2006/main" xmlns:r="http://schemas.openxmlformats.org/officeDocument/2006/relationships" xmlns:p="http://schemas.openxmlformats.org/presentationml/2006/main">
  <p:tag name="NUM" val="3"/>
</p:tagLst>
</file>

<file path=ppt/tags/tag241.xml><?xml version="1.0" encoding="utf-8"?>
<p:tagLst xmlns:a="http://schemas.openxmlformats.org/drawingml/2006/main" xmlns:r="http://schemas.openxmlformats.org/officeDocument/2006/relationships" xmlns:p="http://schemas.openxmlformats.org/presentationml/2006/main">
  <p:tag name="NUM" val="3"/>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2"/>
</p:tagLst>
</file>

<file path=ppt/tags/tag244.xml><?xml version="1.0" encoding="utf-8"?>
<p:tagLst xmlns:a="http://schemas.openxmlformats.org/drawingml/2006/main" xmlns:r="http://schemas.openxmlformats.org/officeDocument/2006/relationships" xmlns:p="http://schemas.openxmlformats.org/presentationml/2006/main">
  <p:tag name="NUM" val="3"/>
</p:tagLst>
</file>

<file path=ppt/tags/tag245.xml><?xml version="1.0" encoding="utf-8"?>
<p:tagLst xmlns:a="http://schemas.openxmlformats.org/drawingml/2006/main" xmlns:r="http://schemas.openxmlformats.org/officeDocument/2006/relationships" xmlns:p="http://schemas.openxmlformats.org/presentationml/2006/main">
  <p:tag name="NUM" val="4"/>
</p:tagLst>
</file>

<file path=ppt/tags/tag246.xml><?xml version="1.0" encoding="utf-8"?>
<p:tagLst xmlns:a="http://schemas.openxmlformats.org/drawingml/2006/main" xmlns:r="http://schemas.openxmlformats.org/officeDocument/2006/relationships" xmlns:p="http://schemas.openxmlformats.org/presentationml/2006/main">
  <p:tag name="NUM" val="5"/>
</p:tagLst>
</file>

<file path=ppt/tags/tag247.xml><?xml version="1.0" encoding="utf-8"?>
<p:tagLst xmlns:a="http://schemas.openxmlformats.org/drawingml/2006/main" xmlns:r="http://schemas.openxmlformats.org/officeDocument/2006/relationships" xmlns:p="http://schemas.openxmlformats.org/presentationml/2006/main">
  <p:tag name="NUM" val="6"/>
</p:tagLst>
</file>

<file path=ppt/tags/tag248.xml><?xml version="1.0" encoding="utf-8"?>
<p:tagLst xmlns:a="http://schemas.openxmlformats.org/drawingml/2006/main" xmlns:r="http://schemas.openxmlformats.org/officeDocument/2006/relationships" xmlns:p="http://schemas.openxmlformats.org/presentationml/2006/main">
  <p:tag name="NUM" val="7"/>
</p:tagLst>
</file>

<file path=ppt/tags/tag249.xml><?xml version="1.0" encoding="utf-8"?>
<p:tagLst xmlns:a="http://schemas.openxmlformats.org/drawingml/2006/main" xmlns:r="http://schemas.openxmlformats.org/officeDocument/2006/relationships" xmlns:p="http://schemas.openxmlformats.org/presentationml/2006/main">
  <p:tag name="NUM" val="8"/>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50.xml><?xml version="1.0" encoding="utf-8"?>
<p:tagLst xmlns:a="http://schemas.openxmlformats.org/drawingml/2006/main" xmlns:r="http://schemas.openxmlformats.org/officeDocument/2006/relationships" xmlns:p="http://schemas.openxmlformats.org/presentationml/2006/main">
  <p:tag name="NUM" val="3"/>
</p:tagLst>
</file>

<file path=ppt/tags/tag251.xml><?xml version="1.0" encoding="utf-8"?>
<p:tagLst xmlns:a="http://schemas.openxmlformats.org/drawingml/2006/main" xmlns:r="http://schemas.openxmlformats.org/officeDocument/2006/relationships" xmlns:p="http://schemas.openxmlformats.org/presentationml/2006/main">
  <p:tag name="NUM" val="1"/>
</p:tagLst>
</file>

<file path=ppt/tags/tag252.xml><?xml version="1.0" encoding="utf-8"?>
<p:tagLst xmlns:a="http://schemas.openxmlformats.org/drawingml/2006/main" xmlns:r="http://schemas.openxmlformats.org/officeDocument/2006/relationships" xmlns:p="http://schemas.openxmlformats.org/presentationml/2006/main">
  <p:tag name="NUM" val="2"/>
</p:tagLst>
</file>

<file path=ppt/tags/tag253.xml><?xml version="1.0" encoding="utf-8"?>
<p:tagLst xmlns:a="http://schemas.openxmlformats.org/drawingml/2006/main" xmlns:r="http://schemas.openxmlformats.org/officeDocument/2006/relationships" xmlns:p="http://schemas.openxmlformats.org/presentationml/2006/main">
  <p:tag name="NUM" val="3"/>
</p:tagLst>
</file>

<file path=ppt/tags/tag254.xml><?xml version="1.0" encoding="utf-8"?>
<p:tagLst xmlns:a="http://schemas.openxmlformats.org/drawingml/2006/main" xmlns:r="http://schemas.openxmlformats.org/officeDocument/2006/relationships" xmlns:p="http://schemas.openxmlformats.org/presentationml/2006/main">
  <p:tag name="NUM" val="4"/>
</p:tagLst>
</file>

<file path=ppt/tags/tag255.xml><?xml version="1.0" encoding="utf-8"?>
<p:tagLst xmlns:a="http://schemas.openxmlformats.org/drawingml/2006/main" xmlns:r="http://schemas.openxmlformats.org/officeDocument/2006/relationships" xmlns:p="http://schemas.openxmlformats.org/presentationml/2006/main">
  <p:tag name="NUM" val="5"/>
</p:tagLst>
</file>

<file path=ppt/tags/tag256.xml><?xml version="1.0" encoding="utf-8"?>
<p:tagLst xmlns:a="http://schemas.openxmlformats.org/drawingml/2006/main" xmlns:r="http://schemas.openxmlformats.org/officeDocument/2006/relationships" xmlns:p="http://schemas.openxmlformats.org/presentationml/2006/main">
  <p:tag name="NUM" val="6"/>
</p:tagLst>
</file>

<file path=ppt/tags/tag257.xml><?xml version="1.0" encoding="utf-8"?>
<p:tagLst xmlns:a="http://schemas.openxmlformats.org/drawingml/2006/main" xmlns:r="http://schemas.openxmlformats.org/officeDocument/2006/relationships" xmlns:p="http://schemas.openxmlformats.org/presentationml/2006/main">
  <p:tag name="NUM" val="8"/>
</p:tagLst>
</file>

<file path=ppt/tags/tag258.xml><?xml version="1.0" encoding="utf-8"?>
<p:tagLst xmlns:a="http://schemas.openxmlformats.org/drawingml/2006/main" xmlns:r="http://schemas.openxmlformats.org/officeDocument/2006/relationships" xmlns:p="http://schemas.openxmlformats.org/presentationml/2006/main">
  <p:tag name="NUM" val="3"/>
</p:tagLst>
</file>

<file path=ppt/tags/tag259.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15"/>
</p:tagLst>
</file>

<file path=ppt/tags/tag260.xml><?xml version="1.0" encoding="utf-8"?>
<p:tagLst xmlns:a="http://schemas.openxmlformats.org/drawingml/2006/main" xmlns:r="http://schemas.openxmlformats.org/officeDocument/2006/relationships" xmlns:p="http://schemas.openxmlformats.org/presentationml/2006/main">
  <p:tag name="NUM" val="1"/>
</p:tagLst>
</file>

<file path=ppt/tags/tag261.xml><?xml version="1.0" encoding="utf-8"?>
<p:tagLst xmlns:a="http://schemas.openxmlformats.org/drawingml/2006/main" xmlns:r="http://schemas.openxmlformats.org/officeDocument/2006/relationships" xmlns:p="http://schemas.openxmlformats.org/presentationml/2006/main">
  <p:tag name="NUM" val="2"/>
</p:tagLst>
</file>

<file path=ppt/tags/tag262.xml><?xml version="1.0" encoding="utf-8"?>
<p:tagLst xmlns:a="http://schemas.openxmlformats.org/drawingml/2006/main" xmlns:r="http://schemas.openxmlformats.org/officeDocument/2006/relationships" xmlns:p="http://schemas.openxmlformats.org/presentationml/2006/main">
  <p:tag name="NUM" val="3"/>
</p:tagLst>
</file>

<file path=ppt/tags/tag263.xml><?xml version="1.0" encoding="utf-8"?>
<p:tagLst xmlns:a="http://schemas.openxmlformats.org/drawingml/2006/main" xmlns:r="http://schemas.openxmlformats.org/officeDocument/2006/relationships" xmlns:p="http://schemas.openxmlformats.org/presentationml/2006/main">
  <p:tag name="NUM" val="4"/>
</p:tagLst>
</file>

<file path=ppt/tags/tag264.xml><?xml version="1.0" encoding="utf-8"?>
<p:tagLst xmlns:a="http://schemas.openxmlformats.org/drawingml/2006/main" xmlns:r="http://schemas.openxmlformats.org/officeDocument/2006/relationships" xmlns:p="http://schemas.openxmlformats.org/presentationml/2006/main">
  <p:tag name="NUM" val="5"/>
</p:tagLst>
</file>

<file path=ppt/tags/tag265.xml><?xml version="1.0" encoding="utf-8"?>
<p:tagLst xmlns:a="http://schemas.openxmlformats.org/drawingml/2006/main" xmlns:r="http://schemas.openxmlformats.org/officeDocument/2006/relationships" xmlns:p="http://schemas.openxmlformats.org/presentationml/2006/main">
  <p:tag name="NUM" val="6"/>
</p:tagLst>
</file>

<file path=ppt/tags/tag266.xml><?xml version="1.0" encoding="utf-8"?>
<p:tagLst xmlns:a="http://schemas.openxmlformats.org/drawingml/2006/main" xmlns:r="http://schemas.openxmlformats.org/officeDocument/2006/relationships" xmlns:p="http://schemas.openxmlformats.org/presentationml/2006/main">
  <p:tag name="NUM" val="8"/>
</p:tagLst>
</file>

<file path=ppt/tags/tag267.xml><?xml version="1.0" encoding="utf-8"?>
<p:tagLst xmlns:a="http://schemas.openxmlformats.org/drawingml/2006/main" xmlns:r="http://schemas.openxmlformats.org/officeDocument/2006/relationships" xmlns:p="http://schemas.openxmlformats.org/presentationml/2006/main">
  <p:tag name="NUM" val="7"/>
</p:tagLst>
</file>

<file path=ppt/tags/tag268.xml><?xml version="1.0" encoding="utf-8"?>
<p:tagLst xmlns:a="http://schemas.openxmlformats.org/drawingml/2006/main" xmlns:r="http://schemas.openxmlformats.org/officeDocument/2006/relationships" xmlns:p="http://schemas.openxmlformats.org/presentationml/2006/main">
  <p:tag name="NUM" val="3"/>
</p:tagLst>
</file>

<file path=ppt/tags/tag269.xml><?xml version="1.0" encoding="utf-8"?>
<p:tagLst xmlns:a="http://schemas.openxmlformats.org/drawingml/2006/main" xmlns:r="http://schemas.openxmlformats.org/officeDocument/2006/relationships" xmlns:p="http://schemas.openxmlformats.org/presentationml/2006/main">
  <p:tag name="NUM" val="12"/>
</p:tagLst>
</file>

<file path=ppt/tags/tag27.xml><?xml version="1.0" encoding="utf-8"?>
<p:tagLst xmlns:a="http://schemas.openxmlformats.org/drawingml/2006/main" xmlns:r="http://schemas.openxmlformats.org/officeDocument/2006/relationships" xmlns:p="http://schemas.openxmlformats.org/presentationml/2006/main">
  <p:tag name="NUM" val="16"/>
</p:tagLst>
</file>

<file path=ppt/tags/tag270.xml><?xml version="1.0" encoding="utf-8"?>
<p:tagLst xmlns:a="http://schemas.openxmlformats.org/drawingml/2006/main" xmlns:r="http://schemas.openxmlformats.org/officeDocument/2006/relationships" xmlns:p="http://schemas.openxmlformats.org/presentationml/2006/main">
  <p:tag name="NUM" val="1"/>
</p:tagLst>
</file>

<file path=ppt/tags/tag271.xml><?xml version="1.0" encoding="utf-8"?>
<p:tagLst xmlns:a="http://schemas.openxmlformats.org/drawingml/2006/main" xmlns:r="http://schemas.openxmlformats.org/officeDocument/2006/relationships" xmlns:p="http://schemas.openxmlformats.org/presentationml/2006/main">
  <p:tag name="NUM" val="2"/>
</p:tagLst>
</file>

<file path=ppt/tags/tag272.xml><?xml version="1.0" encoding="utf-8"?>
<p:tagLst xmlns:a="http://schemas.openxmlformats.org/drawingml/2006/main" xmlns:r="http://schemas.openxmlformats.org/officeDocument/2006/relationships" xmlns:p="http://schemas.openxmlformats.org/presentationml/2006/main">
  <p:tag name="NUM" val="3"/>
</p:tagLst>
</file>

<file path=ppt/tags/tag273.xml><?xml version="1.0" encoding="utf-8"?>
<p:tagLst xmlns:a="http://schemas.openxmlformats.org/drawingml/2006/main" xmlns:r="http://schemas.openxmlformats.org/officeDocument/2006/relationships" xmlns:p="http://schemas.openxmlformats.org/presentationml/2006/main">
  <p:tag name="NUM" val="4"/>
</p:tagLst>
</file>

<file path=ppt/tags/tag274.xml><?xml version="1.0" encoding="utf-8"?>
<p:tagLst xmlns:a="http://schemas.openxmlformats.org/drawingml/2006/main" xmlns:r="http://schemas.openxmlformats.org/officeDocument/2006/relationships" xmlns:p="http://schemas.openxmlformats.org/presentationml/2006/main">
  <p:tag name="NUM" val="5"/>
</p:tagLst>
</file>

<file path=ppt/tags/tag275.xml><?xml version="1.0" encoding="utf-8"?>
<p:tagLst xmlns:a="http://schemas.openxmlformats.org/drawingml/2006/main" xmlns:r="http://schemas.openxmlformats.org/officeDocument/2006/relationships" xmlns:p="http://schemas.openxmlformats.org/presentationml/2006/main">
  <p:tag name="NUM" val="6"/>
</p:tagLst>
</file>

<file path=ppt/tags/tag276.xml><?xml version="1.0" encoding="utf-8"?>
<p:tagLst xmlns:a="http://schemas.openxmlformats.org/drawingml/2006/main" xmlns:r="http://schemas.openxmlformats.org/officeDocument/2006/relationships" xmlns:p="http://schemas.openxmlformats.org/presentationml/2006/main">
  <p:tag name="NUM" val="8"/>
</p:tagLst>
</file>

<file path=ppt/tags/tag277.xml><?xml version="1.0" encoding="utf-8"?>
<p:tagLst xmlns:a="http://schemas.openxmlformats.org/drawingml/2006/main" xmlns:r="http://schemas.openxmlformats.org/officeDocument/2006/relationships" xmlns:p="http://schemas.openxmlformats.org/presentationml/2006/main">
  <p:tag name="NUM" val="7"/>
</p:tagLst>
</file>

<file path=ppt/tags/tag278.xml><?xml version="1.0" encoding="utf-8"?>
<p:tagLst xmlns:a="http://schemas.openxmlformats.org/drawingml/2006/main" xmlns:r="http://schemas.openxmlformats.org/officeDocument/2006/relationships" xmlns:p="http://schemas.openxmlformats.org/presentationml/2006/main">
  <p:tag name="NUM" val="3"/>
</p:tagLst>
</file>

<file path=ppt/tags/tag279.xml><?xml version="1.0" encoding="utf-8"?>
<p:tagLst xmlns:a="http://schemas.openxmlformats.org/drawingml/2006/main" xmlns:r="http://schemas.openxmlformats.org/officeDocument/2006/relationships" xmlns:p="http://schemas.openxmlformats.org/presentationml/2006/main">
  <p:tag name="NUM" val="12"/>
</p:tagLst>
</file>

<file path=ppt/tags/tag28.xml><?xml version="1.0" encoding="utf-8"?>
<p:tagLst xmlns:a="http://schemas.openxmlformats.org/drawingml/2006/main" xmlns:r="http://schemas.openxmlformats.org/officeDocument/2006/relationships" xmlns:p="http://schemas.openxmlformats.org/presentationml/2006/main">
  <p:tag name="NUM" val="15"/>
</p:tagLst>
</file>

<file path=ppt/tags/tag280.xml><?xml version="1.0" encoding="utf-8"?>
<p:tagLst xmlns:a="http://schemas.openxmlformats.org/drawingml/2006/main" xmlns:r="http://schemas.openxmlformats.org/officeDocument/2006/relationships" xmlns:p="http://schemas.openxmlformats.org/presentationml/2006/main">
  <p:tag name="NUM" val="1"/>
</p:tagLst>
</file>

<file path=ppt/tags/tag281.xml><?xml version="1.0" encoding="utf-8"?>
<p:tagLst xmlns:a="http://schemas.openxmlformats.org/drawingml/2006/main" xmlns:r="http://schemas.openxmlformats.org/officeDocument/2006/relationships" xmlns:p="http://schemas.openxmlformats.org/presentationml/2006/main">
  <p:tag name="NUM" val="2"/>
</p:tagLst>
</file>

<file path=ppt/tags/tag282.xml><?xml version="1.0" encoding="utf-8"?>
<p:tagLst xmlns:a="http://schemas.openxmlformats.org/drawingml/2006/main" xmlns:r="http://schemas.openxmlformats.org/officeDocument/2006/relationships" xmlns:p="http://schemas.openxmlformats.org/presentationml/2006/main">
  <p:tag name="NUM" val="3"/>
</p:tagLst>
</file>

<file path=ppt/tags/tag283.xml><?xml version="1.0" encoding="utf-8"?>
<p:tagLst xmlns:a="http://schemas.openxmlformats.org/drawingml/2006/main" xmlns:r="http://schemas.openxmlformats.org/officeDocument/2006/relationships" xmlns:p="http://schemas.openxmlformats.org/presentationml/2006/main">
  <p:tag name="NUM" val="4"/>
</p:tagLst>
</file>

<file path=ppt/tags/tag284.xml><?xml version="1.0" encoding="utf-8"?>
<p:tagLst xmlns:a="http://schemas.openxmlformats.org/drawingml/2006/main" xmlns:r="http://schemas.openxmlformats.org/officeDocument/2006/relationships" xmlns:p="http://schemas.openxmlformats.org/presentationml/2006/main">
  <p:tag name="NUM" val="5"/>
</p:tagLst>
</file>

<file path=ppt/tags/tag285.xml><?xml version="1.0" encoding="utf-8"?>
<p:tagLst xmlns:a="http://schemas.openxmlformats.org/drawingml/2006/main" xmlns:r="http://schemas.openxmlformats.org/officeDocument/2006/relationships" xmlns:p="http://schemas.openxmlformats.org/presentationml/2006/main">
  <p:tag name="NUM" val="6"/>
</p:tagLst>
</file>

<file path=ppt/tags/tag286.xml><?xml version="1.0" encoding="utf-8"?>
<p:tagLst xmlns:a="http://schemas.openxmlformats.org/drawingml/2006/main" xmlns:r="http://schemas.openxmlformats.org/officeDocument/2006/relationships" xmlns:p="http://schemas.openxmlformats.org/presentationml/2006/main">
  <p:tag name="NUM" val="8"/>
</p:tagLst>
</file>

<file path=ppt/tags/tag287.xml><?xml version="1.0" encoding="utf-8"?>
<p:tagLst xmlns:a="http://schemas.openxmlformats.org/drawingml/2006/main" xmlns:r="http://schemas.openxmlformats.org/officeDocument/2006/relationships" xmlns:p="http://schemas.openxmlformats.org/presentationml/2006/main">
  <p:tag name="NUM" val="7"/>
</p:tagLst>
</file>

<file path=ppt/tags/tag288.xml><?xml version="1.0" encoding="utf-8"?>
<p:tagLst xmlns:a="http://schemas.openxmlformats.org/drawingml/2006/main" xmlns:r="http://schemas.openxmlformats.org/officeDocument/2006/relationships" xmlns:p="http://schemas.openxmlformats.org/presentationml/2006/main">
  <p:tag name="NUM" val="3"/>
</p:tagLst>
</file>

<file path=ppt/tags/tag289.xml><?xml version="1.0" encoding="utf-8"?>
<p:tagLst xmlns:a="http://schemas.openxmlformats.org/drawingml/2006/main" xmlns:r="http://schemas.openxmlformats.org/officeDocument/2006/relationships" xmlns:p="http://schemas.openxmlformats.org/presentationml/2006/main">
  <p:tag name="NUM" val="12"/>
</p:tagLst>
</file>

<file path=ppt/tags/tag29.xml><?xml version="1.0" encoding="utf-8"?>
<p:tagLst xmlns:a="http://schemas.openxmlformats.org/drawingml/2006/main" xmlns:r="http://schemas.openxmlformats.org/officeDocument/2006/relationships" xmlns:p="http://schemas.openxmlformats.org/presentationml/2006/main">
  <p:tag name="NUM" val="16"/>
</p:tagLst>
</file>

<file path=ppt/tags/tag290.xml><?xml version="1.0" encoding="utf-8"?>
<p:tagLst xmlns:a="http://schemas.openxmlformats.org/drawingml/2006/main" xmlns:r="http://schemas.openxmlformats.org/officeDocument/2006/relationships" xmlns:p="http://schemas.openxmlformats.org/presentationml/2006/main">
  <p:tag name="NUM" val="3"/>
</p:tagLst>
</file>

<file path=ppt/tags/tag291.xml><?xml version="1.0" encoding="utf-8"?>
<p:tagLst xmlns:a="http://schemas.openxmlformats.org/drawingml/2006/main" xmlns:r="http://schemas.openxmlformats.org/officeDocument/2006/relationships" xmlns:p="http://schemas.openxmlformats.org/presentationml/2006/main">
  <p:tag name="NUM" val="3"/>
</p:tagLst>
</file>

<file path=ppt/tags/tag292.xml><?xml version="1.0" encoding="utf-8"?>
<p:tagLst xmlns:a="http://schemas.openxmlformats.org/drawingml/2006/main" xmlns:r="http://schemas.openxmlformats.org/officeDocument/2006/relationships" xmlns:p="http://schemas.openxmlformats.org/presentationml/2006/main">
  <p:tag name="NUM" val="3"/>
</p:tagLst>
</file>

<file path=ppt/tags/tag293.xml><?xml version="1.0" encoding="utf-8"?>
<p:tagLst xmlns:a="http://schemas.openxmlformats.org/drawingml/2006/main" xmlns:r="http://schemas.openxmlformats.org/officeDocument/2006/relationships" xmlns:p="http://schemas.openxmlformats.org/presentationml/2006/main">
  <p:tag name="NUM" val="3"/>
</p:tagLst>
</file>

<file path=ppt/tags/tag294.xml><?xml version="1.0" encoding="utf-8"?>
<p:tagLst xmlns:a="http://schemas.openxmlformats.org/drawingml/2006/main" xmlns:r="http://schemas.openxmlformats.org/officeDocument/2006/relationships" xmlns:p="http://schemas.openxmlformats.org/presentationml/2006/main">
  <p:tag name="NUM" val="3"/>
</p:tagLst>
</file>

<file path=ppt/tags/tag295.xml><?xml version="1.0" encoding="utf-8"?>
<p:tagLst xmlns:a="http://schemas.openxmlformats.org/drawingml/2006/main" xmlns:r="http://schemas.openxmlformats.org/officeDocument/2006/relationships" xmlns:p="http://schemas.openxmlformats.org/presentationml/2006/main">
  <p:tag name="NUM" val="3"/>
</p:tagLst>
</file>

<file path=ppt/tags/tag296.xml><?xml version="1.0" encoding="utf-8"?>
<p:tagLst xmlns:a="http://schemas.openxmlformats.org/drawingml/2006/main" xmlns:r="http://schemas.openxmlformats.org/officeDocument/2006/relationships" xmlns:p="http://schemas.openxmlformats.org/presentationml/2006/main">
  <p:tag name="NUM" val="3"/>
</p:tagLst>
</file>

<file path=ppt/tags/tag297.xml><?xml version="1.0" encoding="utf-8"?>
<p:tagLst xmlns:a="http://schemas.openxmlformats.org/drawingml/2006/main" xmlns:r="http://schemas.openxmlformats.org/officeDocument/2006/relationships" xmlns:p="http://schemas.openxmlformats.org/presentationml/2006/main">
  <p:tag name="NUM" val="3"/>
</p:tagLst>
</file>

<file path=ppt/tags/tag298.xml><?xml version="1.0" encoding="utf-8"?>
<p:tagLst xmlns:a="http://schemas.openxmlformats.org/drawingml/2006/main" xmlns:r="http://schemas.openxmlformats.org/officeDocument/2006/relationships" xmlns:p="http://schemas.openxmlformats.org/presentationml/2006/main">
  <p:tag name="NUM" val="3"/>
</p:tagLst>
</file>

<file path=ppt/tags/tag29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00.xml><?xml version="1.0" encoding="utf-8"?>
<p:tagLst xmlns:a="http://schemas.openxmlformats.org/drawingml/2006/main" xmlns:r="http://schemas.openxmlformats.org/officeDocument/2006/relationships" xmlns:p="http://schemas.openxmlformats.org/presentationml/2006/main">
  <p:tag name="NUM" val="3"/>
</p:tagLst>
</file>

<file path=ppt/tags/tag301.xml><?xml version="1.0" encoding="utf-8"?>
<p:tagLst xmlns:a="http://schemas.openxmlformats.org/drawingml/2006/main" xmlns:r="http://schemas.openxmlformats.org/officeDocument/2006/relationships" xmlns:p="http://schemas.openxmlformats.org/presentationml/2006/main">
  <p:tag name="NUM" val="3"/>
</p:tagLst>
</file>

<file path=ppt/tags/tag302.xml><?xml version="1.0" encoding="utf-8"?>
<p:tagLst xmlns:a="http://schemas.openxmlformats.org/drawingml/2006/main" xmlns:r="http://schemas.openxmlformats.org/officeDocument/2006/relationships" xmlns:p="http://schemas.openxmlformats.org/presentationml/2006/main">
  <p:tag name="NUM" val="3"/>
</p:tagLst>
</file>

<file path=ppt/tags/tag303.xml><?xml version="1.0" encoding="utf-8"?>
<p:tagLst xmlns:a="http://schemas.openxmlformats.org/drawingml/2006/main" xmlns:r="http://schemas.openxmlformats.org/officeDocument/2006/relationships" xmlns:p="http://schemas.openxmlformats.org/presentationml/2006/main">
  <p:tag name="NUM" val="3"/>
</p:tagLst>
</file>

<file path=ppt/tags/tag304.xml><?xml version="1.0" encoding="utf-8"?>
<p:tagLst xmlns:a="http://schemas.openxmlformats.org/drawingml/2006/main" xmlns:r="http://schemas.openxmlformats.org/officeDocument/2006/relationships" xmlns:p="http://schemas.openxmlformats.org/presentationml/2006/main">
  <p:tag name="NUM" val="3"/>
</p:tagLst>
</file>

<file path=ppt/tags/tag305.xml><?xml version="1.0" encoding="utf-8"?>
<p:tagLst xmlns:a="http://schemas.openxmlformats.org/drawingml/2006/main" xmlns:r="http://schemas.openxmlformats.org/officeDocument/2006/relationships" xmlns:p="http://schemas.openxmlformats.org/presentationml/2006/main">
  <p:tag name="NUM" val="3"/>
</p:tagLst>
</file>

<file path=ppt/tags/tag306.xml><?xml version="1.0" encoding="utf-8"?>
<p:tagLst xmlns:a="http://schemas.openxmlformats.org/drawingml/2006/main" xmlns:r="http://schemas.openxmlformats.org/officeDocument/2006/relationships" xmlns:p="http://schemas.openxmlformats.org/presentationml/2006/main">
  <p:tag name="NUM" val="9"/>
</p:tagLst>
</file>

<file path=ppt/tags/tag307.xml><?xml version="1.0" encoding="utf-8"?>
<p:tagLst xmlns:a="http://schemas.openxmlformats.org/drawingml/2006/main" xmlns:r="http://schemas.openxmlformats.org/officeDocument/2006/relationships" xmlns:p="http://schemas.openxmlformats.org/presentationml/2006/main">
  <p:tag name="NUM" val="3"/>
</p:tagLst>
</file>

<file path=ppt/tags/tag308.xml><?xml version="1.0" encoding="utf-8"?>
<p:tagLst xmlns:a="http://schemas.openxmlformats.org/drawingml/2006/main" xmlns:r="http://schemas.openxmlformats.org/officeDocument/2006/relationships" xmlns:p="http://schemas.openxmlformats.org/presentationml/2006/main">
  <p:tag name="NUM" val="9"/>
</p:tagLst>
</file>

<file path=ppt/tags/tag309.xml><?xml version="1.0" encoding="utf-8"?>
<p:tagLst xmlns:a="http://schemas.openxmlformats.org/drawingml/2006/main" xmlns:r="http://schemas.openxmlformats.org/officeDocument/2006/relationships" xmlns:p="http://schemas.openxmlformats.org/presentationml/2006/main">
  <p:tag name="NUM" val="3"/>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10.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6.xml><?xml version="1.0" encoding="utf-8"?>
<p:tagLst xmlns:a="http://schemas.openxmlformats.org/drawingml/2006/main" xmlns:r="http://schemas.openxmlformats.org/officeDocument/2006/relationships" xmlns:p="http://schemas.openxmlformats.org/presentationml/2006/main">
  <p:tag name="NUM" val="10"/>
</p:tagLst>
</file>

<file path=ppt/tags/tag37.xml><?xml version="1.0" encoding="utf-8"?>
<p:tagLst xmlns:a="http://schemas.openxmlformats.org/drawingml/2006/main" xmlns:r="http://schemas.openxmlformats.org/officeDocument/2006/relationships" xmlns:p="http://schemas.openxmlformats.org/presentationml/2006/main">
  <p:tag name="NUM" val="11"/>
</p:tagLst>
</file>

<file path=ppt/tags/tag38.xml><?xml version="1.0" encoding="utf-8"?>
<p:tagLst xmlns:a="http://schemas.openxmlformats.org/drawingml/2006/main" xmlns:r="http://schemas.openxmlformats.org/officeDocument/2006/relationships" xmlns:p="http://schemas.openxmlformats.org/presentationml/2006/main">
  <p:tag name="NUM" val="12"/>
</p:tagLst>
</file>

<file path=ppt/tags/tag39.xml><?xml version="1.0" encoding="utf-8"?>
<p:tagLst xmlns:a="http://schemas.openxmlformats.org/drawingml/2006/main" xmlns:r="http://schemas.openxmlformats.org/officeDocument/2006/relationships" xmlns:p="http://schemas.openxmlformats.org/presentationml/2006/main">
  <p:tag name="NUM" val="13"/>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8"/>
</p:tagLst>
</file>

<file path=ppt/tags/tag41.xml><?xml version="1.0" encoding="utf-8"?>
<p:tagLst xmlns:a="http://schemas.openxmlformats.org/drawingml/2006/main" xmlns:r="http://schemas.openxmlformats.org/officeDocument/2006/relationships" xmlns:p="http://schemas.openxmlformats.org/presentationml/2006/main">
  <p:tag name="NUM" val="19"/>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8"/>
</p:tagLst>
</file>

<file path=ppt/tags/tag44.xml><?xml version="1.0" encoding="utf-8"?>
<p:tagLst xmlns:a="http://schemas.openxmlformats.org/drawingml/2006/main" xmlns:r="http://schemas.openxmlformats.org/officeDocument/2006/relationships" xmlns:p="http://schemas.openxmlformats.org/presentationml/2006/main">
  <p:tag name="NUM" val="9"/>
</p:tagLst>
</file>

<file path=ppt/tags/tag45.xml><?xml version="1.0" encoding="utf-8"?>
<p:tagLst xmlns:a="http://schemas.openxmlformats.org/drawingml/2006/main" xmlns:r="http://schemas.openxmlformats.org/officeDocument/2006/relationships" xmlns:p="http://schemas.openxmlformats.org/presentationml/2006/main">
  <p:tag name="NUM" val="16"/>
</p:tagLst>
</file>

<file path=ppt/tags/tag46.xml><?xml version="1.0" encoding="utf-8"?>
<p:tagLst xmlns:a="http://schemas.openxmlformats.org/drawingml/2006/main" xmlns:r="http://schemas.openxmlformats.org/officeDocument/2006/relationships" xmlns:p="http://schemas.openxmlformats.org/presentationml/2006/main">
  <p:tag name="NUM" val="17"/>
</p:tagLst>
</file>

<file path=ppt/tags/tag47.xml><?xml version="1.0" encoding="utf-8"?>
<p:tagLst xmlns:a="http://schemas.openxmlformats.org/drawingml/2006/main" xmlns:r="http://schemas.openxmlformats.org/officeDocument/2006/relationships" xmlns:p="http://schemas.openxmlformats.org/presentationml/2006/main">
  <p:tag name="NUM" val="17"/>
</p:tagLst>
</file>

<file path=ppt/tags/tag48.xml><?xml version="1.0" encoding="utf-8"?>
<p:tagLst xmlns:a="http://schemas.openxmlformats.org/drawingml/2006/main" xmlns:r="http://schemas.openxmlformats.org/officeDocument/2006/relationships" xmlns:p="http://schemas.openxmlformats.org/presentationml/2006/main">
  <p:tag name="NUM" val="9"/>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5"/>
</p:tagLst>
</file>

<file path=ppt/tags/tag53.xml><?xml version="1.0" encoding="utf-8"?>
<p:tagLst xmlns:a="http://schemas.openxmlformats.org/drawingml/2006/main" xmlns:r="http://schemas.openxmlformats.org/officeDocument/2006/relationships" xmlns:p="http://schemas.openxmlformats.org/presentationml/2006/main">
  <p:tag name="NUM" val="15"/>
</p:tagLst>
</file>

<file path=ppt/tags/tag54.xml><?xml version="1.0" encoding="utf-8"?>
<p:tagLst xmlns:a="http://schemas.openxmlformats.org/drawingml/2006/main" xmlns:r="http://schemas.openxmlformats.org/officeDocument/2006/relationships" xmlns:p="http://schemas.openxmlformats.org/presentationml/2006/main">
  <p:tag name="NUM" val="11"/>
</p:tagLst>
</file>

<file path=ppt/tags/tag55.xml><?xml version="1.0" encoding="utf-8"?>
<p:tagLst xmlns:a="http://schemas.openxmlformats.org/drawingml/2006/main" xmlns:r="http://schemas.openxmlformats.org/officeDocument/2006/relationships" xmlns:p="http://schemas.openxmlformats.org/presentationml/2006/main">
  <p:tag name="NUM" val="15"/>
</p:tagLst>
</file>

<file path=ppt/tags/tag56.xml><?xml version="1.0" encoding="utf-8"?>
<p:tagLst xmlns:a="http://schemas.openxmlformats.org/drawingml/2006/main" xmlns:r="http://schemas.openxmlformats.org/officeDocument/2006/relationships" xmlns:p="http://schemas.openxmlformats.org/presentationml/2006/main">
  <p:tag name="NUM" val="16"/>
</p:tagLst>
</file>

<file path=ppt/tags/tag57.xml><?xml version="1.0" encoding="utf-8"?>
<p:tagLst xmlns:a="http://schemas.openxmlformats.org/drawingml/2006/main" xmlns:r="http://schemas.openxmlformats.org/officeDocument/2006/relationships" xmlns:p="http://schemas.openxmlformats.org/presentationml/2006/main">
  <p:tag name="NUM" val="15"/>
</p:tagLst>
</file>

<file path=ppt/tags/tag58.xml><?xml version="1.0" encoding="utf-8"?>
<p:tagLst xmlns:a="http://schemas.openxmlformats.org/drawingml/2006/main" xmlns:r="http://schemas.openxmlformats.org/officeDocument/2006/relationships" xmlns:p="http://schemas.openxmlformats.org/presentationml/2006/main">
  <p:tag name="NUM" val="16"/>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7"/>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3"/>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4146</Words>
  <Application>Microsoft Office PowerPoint</Application>
  <PresentationFormat>Affichage à l'écran (4:3)</PresentationFormat>
  <Paragraphs>859</Paragraphs>
  <Slides>103</Slides>
  <Notes>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103</vt:i4>
      </vt:variant>
    </vt:vector>
  </HeadingPairs>
  <TitlesOfParts>
    <vt:vector size="115" baseType="lpstr">
      <vt:lpstr>Aptos</vt:lpstr>
      <vt:lpstr>Arial</vt:lpstr>
      <vt:lpstr>Arimo Italics</vt:lpstr>
      <vt:lpstr>Calibri</vt:lpstr>
      <vt:lpstr>Cambria</vt:lpstr>
      <vt:lpstr>Carelia</vt:lpstr>
      <vt:lpstr>Dosis</vt:lpstr>
      <vt:lpstr>Microsoft Uighur</vt:lpstr>
      <vt:lpstr>Symbol</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2025-09-14T11:47:59Z</dcterms:created>
  <dcterms:modified xsi:type="dcterms:W3CDTF">2025-10-01T23:27:28Z</dcterms:modified>
</cp:coreProperties>
</file>